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843195-8A5F-4893-8F0D-E00363DF956C}" v="1" dt="2024-09-26T16:26:11.294"/>
    <p1510:client id="{E5164477-2C58-4038-A11B-CFF7E56A8F3D}" v="59" dt="2024-09-25T13:10:55.4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D9432C-617F-49D7-BEAF-F0B360EDD5BE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C8B71526-ADBA-461D-BF1D-CD335295BAC4}">
      <dgm:prSet/>
      <dgm:spPr/>
      <dgm:t>
        <a:bodyPr/>
        <a:lstStyle/>
        <a:p>
          <a:r>
            <a:rPr lang="nb-NO"/>
            <a:t>Begynner 7:45</a:t>
          </a:r>
          <a:endParaRPr lang="en-US"/>
        </a:p>
      </dgm:t>
    </dgm:pt>
    <dgm:pt modelId="{040EA5FB-FB18-494F-8870-685B50916223}" type="parTrans" cxnId="{35FDC77A-9137-4D98-853D-857B8056EC2A}">
      <dgm:prSet/>
      <dgm:spPr/>
      <dgm:t>
        <a:bodyPr/>
        <a:lstStyle/>
        <a:p>
          <a:endParaRPr lang="en-US"/>
        </a:p>
      </dgm:t>
    </dgm:pt>
    <dgm:pt modelId="{D5E396B0-637C-4229-8F4D-233E472227E9}" type="sibTrans" cxnId="{35FDC77A-9137-4D98-853D-857B8056EC2A}">
      <dgm:prSet/>
      <dgm:spPr/>
      <dgm:t>
        <a:bodyPr/>
        <a:lstStyle/>
        <a:p>
          <a:endParaRPr lang="en-US"/>
        </a:p>
      </dgm:t>
    </dgm:pt>
    <dgm:pt modelId="{38986663-7C51-4C02-A59C-3859E1223CB0}">
      <dgm:prSet/>
      <dgm:spPr/>
      <dgm:t>
        <a:bodyPr/>
        <a:lstStyle/>
        <a:p>
          <a:r>
            <a:rPr lang="nb-NO"/>
            <a:t>Kjører til skolen</a:t>
          </a:r>
          <a:endParaRPr lang="en-US"/>
        </a:p>
      </dgm:t>
    </dgm:pt>
    <dgm:pt modelId="{9119C7B5-54CB-4748-9C2D-3A203FADC918}" type="parTrans" cxnId="{46C8BF37-C513-47B9-B3A7-593C1C4A92CB}">
      <dgm:prSet/>
      <dgm:spPr/>
      <dgm:t>
        <a:bodyPr/>
        <a:lstStyle/>
        <a:p>
          <a:endParaRPr lang="en-US"/>
        </a:p>
      </dgm:t>
    </dgm:pt>
    <dgm:pt modelId="{E397D182-5C15-4359-A35E-08896228669A}" type="sibTrans" cxnId="{46C8BF37-C513-47B9-B3A7-593C1C4A92CB}">
      <dgm:prSet/>
      <dgm:spPr/>
      <dgm:t>
        <a:bodyPr/>
        <a:lstStyle/>
        <a:p>
          <a:endParaRPr lang="en-US"/>
        </a:p>
      </dgm:t>
    </dgm:pt>
    <dgm:pt modelId="{186E89EC-DC20-49CC-9289-CD248CC081DB}">
      <dgm:prSet/>
      <dgm:spPr/>
      <dgm:t>
        <a:bodyPr/>
        <a:lstStyle/>
        <a:p>
          <a:r>
            <a:rPr lang="nb-NO"/>
            <a:t>Hjelper meg gjennom skoledagen med praktiske  ting, mat, medisin osv</a:t>
          </a:r>
          <a:endParaRPr lang="en-US"/>
        </a:p>
      </dgm:t>
    </dgm:pt>
    <dgm:pt modelId="{2E4299C1-91A1-41E2-9059-172EBBEDE1A1}" type="parTrans" cxnId="{B6761AA3-066D-4ABC-971C-28CD14457632}">
      <dgm:prSet/>
      <dgm:spPr/>
      <dgm:t>
        <a:bodyPr/>
        <a:lstStyle/>
        <a:p>
          <a:endParaRPr lang="en-US"/>
        </a:p>
      </dgm:t>
    </dgm:pt>
    <dgm:pt modelId="{7612A58B-CBCE-403E-9737-86BEDCAB4973}" type="sibTrans" cxnId="{B6761AA3-066D-4ABC-971C-28CD14457632}">
      <dgm:prSet/>
      <dgm:spPr/>
      <dgm:t>
        <a:bodyPr/>
        <a:lstStyle/>
        <a:p>
          <a:endParaRPr lang="en-US"/>
        </a:p>
      </dgm:t>
    </dgm:pt>
    <dgm:pt modelId="{5C5F62B9-B51C-4737-84A2-E574E740EA03}">
      <dgm:prSet/>
      <dgm:spPr/>
      <dgm:t>
        <a:bodyPr/>
        <a:lstStyle/>
        <a:p>
          <a:r>
            <a:rPr lang="nb-NO"/>
            <a:t>Kjører hjem</a:t>
          </a:r>
          <a:endParaRPr lang="en-US"/>
        </a:p>
      </dgm:t>
    </dgm:pt>
    <dgm:pt modelId="{5177DD09-6F1F-4027-8501-41ECA93EBF9D}" type="parTrans" cxnId="{A7FD6C97-DCDD-4042-BE55-C938930ED142}">
      <dgm:prSet/>
      <dgm:spPr/>
      <dgm:t>
        <a:bodyPr/>
        <a:lstStyle/>
        <a:p>
          <a:endParaRPr lang="en-US"/>
        </a:p>
      </dgm:t>
    </dgm:pt>
    <dgm:pt modelId="{93115AA5-D2B1-4BA8-9F6A-ED0E73778100}" type="sibTrans" cxnId="{A7FD6C97-DCDD-4042-BE55-C938930ED142}">
      <dgm:prSet/>
      <dgm:spPr/>
      <dgm:t>
        <a:bodyPr/>
        <a:lstStyle/>
        <a:p>
          <a:endParaRPr lang="en-US"/>
        </a:p>
      </dgm:t>
    </dgm:pt>
    <dgm:pt modelId="{E14ACA63-458F-4FE6-80BF-80DAF5D59DAC}">
      <dgm:prSet/>
      <dgm:spPr/>
      <dgm:t>
        <a:bodyPr/>
        <a:lstStyle/>
        <a:p>
          <a:r>
            <a:rPr lang="nb-NO"/>
            <a:t>Ferdig 16:00 (kveldsassistent kommer)</a:t>
          </a:r>
          <a:endParaRPr lang="en-US"/>
        </a:p>
      </dgm:t>
    </dgm:pt>
    <dgm:pt modelId="{1459D158-0DCB-47A7-BB36-2FFF58B33601}" type="parTrans" cxnId="{A0CEF8F3-B657-49A6-BF9D-E48AE0BEA8A8}">
      <dgm:prSet/>
      <dgm:spPr/>
      <dgm:t>
        <a:bodyPr/>
        <a:lstStyle/>
        <a:p>
          <a:endParaRPr lang="en-US"/>
        </a:p>
      </dgm:t>
    </dgm:pt>
    <dgm:pt modelId="{50931CBE-998F-4E77-8E81-7A320EE5E503}" type="sibTrans" cxnId="{A0CEF8F3-B657-49A6-BF9D-E48AE0BEA8A8}">
      <dgm:prSet/>
      <dgm:spPr/>
      <dgm:t>
        <a:bodyPr/>
        <a:lstStyle/>
        <a:p>
          <a:endParaRPr lang="en-US"/>
        </a:p>
      </dgm:t>
    </dgm:pt>
    <dgm:pt modelId="{C0EA4843-455F-46CB-9ABE-45FBFF3233A8}" type="pres">
      <dgm:prSet presAssocID="{9ED9432C-617F-49D7-BEAF-F0B360EDD5BE}" presName="vert0" presStyleCnt="0">
        <dgm:presLayoutVars>
          <dgm:dir/>
          <dgm:animOne val="branch"/>
          <dgm:animLvl val="lvl"/>
        </dgm:presLayoutVars>
      </dgm:prSet>
      <dgm:spPr/>
    </dgm:pt>
    <dgm:pt modelId="{709C5502-0508-4C97-8ED5-4B46E922545C}" type="pres">
      <dgm:prSet presAssocID="{C8B71526-ADBA-461D-BF1D-CD335295BAC4}" presName="thickLine" presStyleLbl="alignNode1" presStyleIdx="0" presStyleCnt="5"/>
      <dgm:spPr/>
    </dgm:pt>
    <dgm:pt modelId="{10F49001-E8D6-4450-AFF5-D4C2E0D336CA}" type="pres">
      <dgm:prSet presAssocID="{C8B71526-ADBA-461D-BF1D-CD335295BAC4}" presName="horz1" presStyleCnt="0"/>
      <dgm:spPr/>
    </dgm:pt>
    <dgm:pt modelId="{8D3D7CED-B3E6-4C1F-94F2-559BC9502B26}" type="pres">
      <dgm:prSet presAssocID="{C8B71526-ADBA-461D-BF1D-CD335295BAC4}" presName="tx1" presStyleLbl="revTx" presStyleIdx="0" presStyleCnt="5"/>
      <dgm:spPr/>
    </dgm:pt>
    <dgm:pt modelId="{D3EEA602-1870-4CC2-8580-C0FF9D780127}" type="pres">
      <dgm:prSet presAssocID="{C8B71526-ADBA-461D-BF1D-CD335295BAC4}" presName="vert1" presStyleCnt="0"/>
      <dgm:spPr/>
    </dgm:pt>
    <dgm:pt modelId="{765370C2-E5C4-489A-82A7-26B380C7301C}" type="pres">
      <dgm:prSet presAssocID="{38986663-7C51-4C02-A59C-3859E1223CB0}" presName="thickLine" presStyleLbl="alignNode1" presStyleIdx="1" presStyleCnt="5"/>
      <dgm:spPr/>
    </dgm:pt>
    <dgm:pt modelId="{6D49BA81-6624-4C81-AE4D-86D79FB2DAC8}" type="pres">
      <dgm:prSet presAssocID="{38986663-7C51-4C02-A59C-3859E1223CB0}" presName="horz1" presStyleCnt="0"/>
      <dgm:spPr/>
    </dgm:pt>
    <dgm:pt modelId="{3B6D6430-BFD4-49DE-B7E9-984DE0E54658}" type="pres">
      <dgm:prSet presAssocID="{38986663-7C51-4C02-A59C-3859E1223CB0}" presName="tx1" presStyleLbl="revTx" presStyleIdx="1" presStyleCnt="5"/>
      <dgm:spPr/>
    </dgm:pt>
    <dgm:pt modelId="{A228D8A1-BFC4-43E6-81E9-98507DC69644}" type="pres">
      <dgm:prSet presAssocID="{38986663-7C51-4C02-A59C-3859E1223CB0}" presName="vert1" presStyleCnt="0"/>
      <dgm:spPr/>
    </dgm:pt>
    <dgm:pt modelId="{D200397E-CD4F-48E4-A711-93959F768900}" type="pres">
      <dgm:prSet presAssocID="{186E89EC-DC20-49CC-9289-CD248CC081DB}" presName="thickLine" presStyleLbl="alignNode1" presStyleIdx="2" presStyleCnt="5"/>
      <dgm:spPr/>
    </dgm:pt>
    <dgm:pt modelId="{032D8B23-D2C4-47EB-A928-2A214D61AD1C}" type="pres">
      <dgm:prSet presAssocID="{186E89EC-DC20-49CC-9289-CD248CC081DB}" presName="horz1" presStyleCnt="0"/>
      <dgm:spPr/>
    </dgm:pt>
    <dgm:pt modelId="{77033AA1-E902-4B82-B84C-F1B72B8B6B2A}" type="pres">
      <dgm:prSet presAssocID="{186E89EC-DC20-49CC-9289-CD248CC081DB}" presName="tx1" presStyleLbl="revTx" presStyleIdx="2" presStyleCnt="5"/>
      <dgm:spPr/>
    </dgm:pt>
    <dgm:pt modelId="{82231FA0-64A7-40AA-A768-17E4F7B10133}" type="pres">
      <dgm:prSet presAssocID="{186E89EC-DC20-49CC-9289-CD248CC081DB}" presName="vert1" presStyleCnt="0"/>
      <dgm:spPr/>
    </dgm:pt>
    <dgm:pt modelId="{A3A15084-6646-428E-BA36-5FC954FDEC6E}" type="pres">
      <dgm:prSet presAssocID="{5C5F62B9-B51C-4737-84A2-E574E740EA03}" presName="thickLine" presStyleLbl="alignNode1" presStyleIdx="3" presStyleCnt="5"/>
      <dgm:spPr/>
    </dgm:pt>
    <dgm:pt modelId="{AE6967D0-E6A8-42DC-B83B-78EE59D6A3BE}" type="pres">
      <dgm:prSet presAssocID="{5C5F62B9-B51C-4737-84A2-E574E740EA03}" presName="horz1" presStyleCnt="0"/>
      <dgm:spPr/>
    </dgm:pt>
    <dgm:pt modelId="{9986663D-9B9F-43A1-BF09-CEF6F5F73E5E}" type="pres">
      <dgm:prSet presAssocID="{5C5F62B9-B51C-4737-84A2-E574E740EA03}" presName="tx1" presStyleLbl="revTx" presStyleIdx="3" presStyleCnt="5"/>
      <dgm:spPr/>
    </dgm:pt>
    <dgm:pt modelId="{C21AB75B-A0F9-4CD0-8F5A-1F258234CE22}" type="pres">
      <dgm:prSet presAssocID="{5C5F62B9-B51C-4737-84A2-E574E740EA03}" presName="vert1" presStyleCnt="0"/>
      <dgm:spPr/>
    </dgm:pt>
    <dgm:pt modelId="{0A64664D-E003-4781-8D0D-49CC3F2F7E8E}" type="pres">
      <dgm:prSet presAssocID="{E14ACA63-458F-4FE6-80BF-80DAF5D59DAC}" presName="thickLine" presStyleLbl="alignNode1" presStyleIdx="4" presStyleCnt="5"/>
      <dgm:spPr/>
    </dgm:pt>
    <dgm:pt modelId="{5B246058-E3D2-4F41-BF51-88B4A6DD1CD7}" type="pres">
      <dgm:prSet presAssocID="{E14ACA63-458F-4FE6-80BF-80DAF5D59DAC}" presName="horz1" presStyleCnt="0"/>
      <dgm:spPr/>
    </dgm:pt>
    <dgm:pt modelId="{5DF1AE1D-E0C6-4E84-BCB7-353495359038}" type="pres">
      <dgm:prSet presAssocID="{E14ACA63-458F-4FE6-80BF-80DAF5D59DAC}" presName="tx1" presStyleLbl="revTx" presStyleIdx="4" presStyleCnt="5"/>
      <dgm:spPr/>
    </dgm:pt>
    <dgm:pt modelId="{B7D2CE2F-0944-40CE-8A53-D7E54874217E}" type="pres">
      <dgm:prSet presAssocID="{E14ACA63-458F-4FE6-80BF-80DAF5D59DAC}" presName="vert1" presStyleCnt="0"/>
      <dgm:spPr/>
    </dgm:pt>
  </dgm:ptLst>
  <dgm:cxnLst>
    <dgm:cxn modelId="{1EEDA10D-F0A6-4911-A6DF-451D99E468FA}" type="presOf" srcId="{C8B71526-ADBA-461D-BF1D-CD335295BAC4}" destId="{8D3D7CED-B3E6-4C1F-94F2-559BC9502B26}" srcOrd="0" destOrd="0" presId="urn:microsoft.com/office/officeart/2008/layout/LinedList"/>
    <dgm:cxn modelId="{56F48F1E-9BA0-40AE-9ED0-004A9AFDC282}" type="presOf" srcId="{186E89EC-DC20-49CC-9289-CD248CC081DB}" destId="{77033AA1-E902-4B82-B84C-F1B72B8B6B2A}" srcOrd="0" destOrd="0" presId="urn:microsoft.com/office/officeart/2008/layout/LinedList"/>
    <dgm:cxn modelId="{46C8BF37-C513-47B9-B3A7-593C1C4A92CB}" srcId="{9ED9432C-617F-49D7-BEAF-F0B360EDD5BE}" destId="{38986663-7C51-4C02-A59C-3859E1223CB0}" srcOrd="1" destOrd="0" parTransId="{9119C7B5-54CB-4748-9C2D-3A203FADC918}" sibTransId="{E397D182-5C15-4359-A35E-08896228669A}"/>
    <dgm:cxn modelId="{8460815B-3F21-4FF9-8BA6-4CC74A85A3FF}" type="presOf" srcId="{38986663-7C51-4C02-A59C-3859E1223CB0}" destId="{3B6D6430-BFD4-49DE-B7E9-984DE0E54658}" srcOrd="0" destOrd="0" presId="urn:microsoft.com/office/officeart/2008/layout/LinedList"/>
    <dgm:cxn modelId="{35FDC77A-9137-4D98-853D-857B8056EC2A}" srcId="{9ED9432C-617F-49D7-BEAF-F0B360EDD5BE}" destId="{C8B71526-ADBA-461D-BF1D-CD335295BAC4}" srcOrd="0" destOrd="0" parTransId="{040EA5FB-FB18-494F-8870-685B50916223}" sibTransId="{D5E396B0-637C-4229-8F4D-233E472227E9}"/>
    <dgm:cxn modelId="{F14CD98A-7E6D-4DB7-8C2F-38FF079344E6}" type="presOf" srcId="{E14ACA63-458F-4FE6-80BF-80DAF5D59DAC}" destId="{5DF1AE1D-E0C6-4E84-BCB7-353495359038}" srcOrd="0" destOrd="0" presId="urn:microsoft.com/office/officeart/2008/layout/LinedList"/>
    <dgm:cxn modelId="{A7FD6C97-DCDD-4042-BE55-C938930ED142}" srcId="{9ED9432C-617F-49D7-BEAF-F0B360EDD5BE}" destId="{5C5F62B9-B51C-4737-84A2-E574E740EA03}" srcOrd="3" destOrd="0" parTransId="{5177DD09-6F1F-4027-8501-41ECA93EBF9D}" sibTransId="{93115AA5-D2B1-4BA8-9F6A-ED0E73778100}"/>
    <dgm:cxn modelId="{B6761AA3-066D-4ABC-971C-28CD14457632}" srcId="{9ED9432C-617F-49D7-BEAF-F0B360EDD5BE}" destId="{186E89EC-DC20-49CC-9289-CD248CC081DB}" srcOrd="2" destOrd="0" parTransId="{2E4299C1-91A1-41E2-9059-172EBBEDE1A1}" sibTransId="{7612A58B-CBCE-403E-9737-86BEDCAB4973}"/>
    <dgm:cxn modelId="{BB670DB6-145F-4A25-8B06-F6A8FE11F636}" type="presOf" srcId="{9ED9432C-617F-49D7-BEAF-F0B360EDD5BE}" destId="{C0EA4843-455F-46CB-9ABE-45FBFF3233A8}" srcOrd="0" destOrd="0" presId="urn:microsoft.com/office/officeart/2008/layout/LinedList"/>
    <dgm:cxn modelId="{509422D1-6CAA-4B0A-B42C-A15A8557A442}" type="presOf" srcId="{5C5F62B9-B51C-4737-84A2-E574E740EA03}" destId="{9986663D-9B9F-43A1-BF09-CEF6F5F73E5E}" srcOrd="0" destOrd="0" presId="urn:microsoft.com/office/officeart/2008/layout/LinedList"/>
    <dgm:cxn modelId="{A0CEF8F3-B657-49A6-BF9D-E48AE0BEA8A8}" srcId="{9ED9432C-617F-49D7-BEAF-F0B360EDD5BE}" destId="{E14ACA63-458F-4FE6-80BF-80DAF5D59DAC}" srcOrd="4" destOrd="0" parTransId="{1459D158-0DCB-47A7-BB36-2FFF58B33601}" sibTransId="{50931CBE-998F-4E77-8E81-7A320EE5E503}"/>
    <dgm:cxn modelId="{B54B4F0A-49A0-42C8-AE5C-2AC5FB3CBC5D}" type="presParOf" srcId="{C0EA4843-455F-46CB-9ABE-45FBFF3233A8}" destId="{709C5502-0508-4C97-8ED5-4B46E922545C}" srcOrd="0" destOrd="0" presId="urn:microsoft.com/office/officeart/2008/layout/LinedList"/>
    <dgm:cxn modelId="{4BA23863-239A-4652-8AAE-82B9718D4127}" type="presParOf" srcId="{C0EA4843-455F-46CB-9ABE-45FBFF3233A8}" destId="{10F49001-E8D6-4450-AFF5-D4C2E0D336CA}" srcOrd="1" destOrd="0" presId="urn:microsoft.com/office/officeart/2008/layout/LinedList"/>
    <dgm:cxn modelId="{23E9A3EA-B199-4EDA-ADB5-4C5628223829}" type="presParOf" srcId="{10F49001-E8D6-4450-AFF5-D4C2E0D336CA}" destId="{8D3D7CED-B3E6-4C1F-94F2-559BC9502B26}" srcOrd="0" destOrd="0" presId="urn:microsoft.com/office/officeart/2008/layout/LinedList"/>
    <dgm:cxn modelId="{8DAA263A-D8D2-4201-8C6C-CAF94DAB0C36}" type="presParOf" srcId="{10F49001-E8D6-4450-AFF5-D4C2E0D336CA}" destId="{D3EEA602-1870-4CC2-8580-C0FF9D780127}" srcOrd="1" destOrd="0" presId="urn:microsoft.com/office/officeart/2008/layout/LinedList"/>
    <dgm:cxn modelId="{B80664BA-A681-4413-837E-7AA6FB62AF1A}" type="presParOf" srcId="{C0EA4843-455F-46CB-9ABE-45FBFF3233A8}" destId="{765370C2-E5C4-489A-82A7-26B380C7301C}" srcOrd="2" destOrd="0" presId="urn:microsoft.com/office/officeart/2008/layout/LinedList"/>
    <dgm:cxn modelId="{6F3D41A7-0F20-44BE-9015-B4E482D0E531}" type="presParOf" srcId="{C0EA4843-455F-46CB-9ABE-45FBFF3233A8}" destId="{6D49BA81-6624-4C81-AE4D-86D79FB2DAC8}" srcOrd="3" destOrd="0" presId="urn:microsoft.com/office/officeart/2008/layout/LinedList"/>
    <dgm:cxn modelId="{FF04ABB6-615F-40CA-BB12-6A907FA05E41}" type="presParOf" srcId="{6D49BA81-6624-4C81-AE4D-86D79FB2DAC8}" destId="{3B6D6430-BFD4-49DE-B7E9-984DE0E54658}" srcOrd="0" destOrd="0" presId="urn:microsoft.com/office/officeart/2008/layout/LinedList"/>
    <dgm:cxn modelId="{1EA09222-C931-4D0A-978E-C0DE02FE82C8}" type="presParOf" srcId="{6D49BA81-6624-4C81-AE4D-86D79FB2DAC8}" destId="{A228D8A1-BFC4-43E6-81E9-98507DC69644}" srcOrd="1" destOrd="0" presId="urn:microsoft.com/office/officeart/2008/layout/LinedList"/>
    <dgm:cxn modelId="{3B7070AE-C185-4C11-9DFF-B1FDBE98CE81}" type="presParOf" srcId="{C0EA4843-455F-46CB-9ABE-45FBFF3233A8}" destId="{D200397E-CD4F-48E4-A711-93959F768900}" srcOrd="4" destOrd="0" presId="urn:microsoft.com/office/officeart/2008/layout/LinedList"/>
    <dgm:cxn modelId="{D74ADEE9-D559-4630-82CB-CF3193852110}" type="presParOf" srcId="{C0EA4843-455F-46CB-9ABE-45FBFF3233A8}" destId="{032D8B23-D2C4-47EB-A928-2A214D61AD1C}" srcOrd="5" destOrd="0" presId="urn:microsoft.com/office/officeart/2008/layout/LinedList"/>
    <dgm:cxn modelId="{FC5E3D8F-BCEB-483E-86D3-A276D2B9A047}" type="presParOf" srcId="{032D8B23-D2C4-47EB-A928-2A214D61AD1C}" destId="{77033AA1-E902-4B82-B84C-F1B72B8B6B2A}" srcOrd="0" destOrd="0" presId="urn:microsoft.com/office/officeart/2008/layout/LinedList"/>
    <dgm:cxn modelId="{B0A6C82F-740C-435C-9CC2-AB4174832200}" type="presParOf" srcId="{032D8B23-D2C4-47EB-A928-2A214D61AD1C}" destId="{82231FA0-64A7-40AA-A768-17E4F7B10133}" srcOrd="1" destOrd="0" presId="urn:microsoft.com/office/officeart/2008/layout/LinedList"/>
    <dgm:cxn modelId="{9E205287-1611-49D9-9CFF-5213BF78B028}" type="presParOf" srcId="{C0EA4843-455F-46CB-9ABE-45FBFF3233A8}" destId="{A3A15084-6646-428E-BA36-5FC954FDEC6E}" srcOrd="6" destOrd="0" presId="urn:microsoft.com/office/officeart/2008/layout/LinedList"/>
    <dgm:cxn modelId="{17C93E6D-1BD3-447C-8B75-B73236268358}" type="presParOf" srcId="{C0EA4843-455F-46CB-9ABE-45FBFF3233A8}" destId="{AE6967D0-E6A8-42DC-B83B-78EE59D6A3BE}" srcOrd="7" destOrd="0" presId="urn:microsoft.com/office/officeart/2008/layout/LinedList"/>
    <dgm:cxn modelId="{4C372236-02A1-4DF1-B770-B1865408B6FC}" type="presParOf" srcId="{AE6967D0-E6A8-42DC-B83B-78EE59D6A3BE}" destId="{9986663D-9B9F-43A1-BF09-CEF6F5F73E5E}" srcOrd="0" destOrd="0" presId="urn:microsoft.com/office/officeart/2008/layout/LinedList"/>
    <dgm:cxn modelId="{3FAE36AF-ABFA-48F3-989F-5A4E28E81697}" type="presParOf" srcId="{AE6967D0-E6A8-42DC-B83B-78EE59D6A3BE}" destId="{C21AB75B-A0F9-4CD0-8F5A-1F258234CE22}" srcOrd="1" destOrd="0" presId="urn:microsoft.com/office/officeart/2008/layout/LinedList"/>
    <dgm:cxn modelId="{E22EA9C2-3376-45B0-B8DB-C5C34B6FFFA5}" type="presParOf" srcId="{C0EA4843-455F-46CB-9ABE-45FBFF3233A8}" destId="{0A64664D-E003-4781-8D0D-49CC3F2F7E8E}" srcOrd="8" destOrd="0" presId="urn:microsoft.com/office/officeart/2008/layout/LinedList"/>
    <dgm:cxn modelId="{160A06B6-2C0D-4297-9B6B-9280F143D295}" type="presParOf" srcId="{C0EA4843-455F-46CB-9ABE-45FBFF3233A8}" destId="{5B246058-E3D2-4F41-BF51-88B4A6DD1CD7}" srcOrd="9" destOrd="0" presId="urn:microsoft.com/office/officeart/2008/layout/LinedList"/>
    <dgm:cxn modelId="{89E60390-988D-40F7-B3DC-907251DF0975}" type="presParOf" srcId="{5B246058-E3D2-4F41-BF51-88B4A6DD1CD7}" destId="{5DF1AE1D-E0C6-4E84-BCB7-353495359038}" srcOrd="0" destOrd="0" presId="urn:microsoft.com/office/officeart/2008/layout/LinedList"/>
    <dgm:cxn modelId="{C86155A5-11B5-4B3E-B357-7C4250D94E69}" type="presParOf" srcId="{5B246058-E3D2-4F41-BF51-88B4A6DD1CD7}" destId="{B7D2CE2F-0944-40CE-8A53-D7E5487421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D95D716-A63E-4A9B-976E-D31152B9B56A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50FA978A-F2FB-4124-8676-F9444D2E2E08}">
      <dgm:prSet/>
      <dgm:spPr/>
      <dgm:t>
        <a:bodyPr/>
        <a:lstStyle/>
        <a:p>
          <a:r>
            <a:rPr lang="nb-NO"/>
            <a:t>Assistenten var både ansatt av skolen og i Stendi</a:t>
          </a:r>
          <a:endParaRPr lang="en-US"/>
        </a:p>
      </dgm:t>
    </dgm:pt>
    <dgm:pt modelId="{61035CF6-D08B-4A0B-BBC7-84B99DB623B6}" type="parTrans" cxnId="{F5497B65-135E-47BF-BAC8-BEBD8A8552BB}">
      <dgm:prSet/>
      <dgm:spPr/>
      <dgm:t>
        <a:bodyPr/>
        <a:lstStyle/>
        <a:p>
          <a:endParaRPr lang="en-US"/>
        </a:p>
      </dgm:t>
    </dgm:pt>
    <dgm:pt modelId="{68004383-200C-4393-B49F-8C50A1B293B2}" type="sibTrans" cxnId="{F5497B65-135E-47BF-BAC8-BEBD8A8552BB}">
      <dgm:prSet/>
      <dgm:spPr/>
      <dgm:t>
        <a:bodyPr/>
        <a:lstStyle/>
        <a:p>
          <a:endParaRPr lang="en-US"/>
        </a:p>
      </dgm:t>
    </dgm:pt>
    <dgm:pt modelId="{87E09F1E-8F02-438B-9327-DB416F820752}">
      <dgm:prSet/>
      <dgm:spPr/>
      <dgm:t>
        <a:bodyPr/>
        <a:lstStyle/>
        <a:p>
          <a:r>
            <a:rPr lang="nb-NO" dirty="0"/>
            <a:t>Vi og skolen deltok på intervjuer</a:t>
          </a:r>
          <a:endParaRPr lang="en-US" dirty="0"/>
        </a:p>
      </dgm:t>
    </dgm:pt>
    <dgm:pt modelId="{11925F6A-015A-45F9-B836-FD69F073734D}" type="parTrans" cxnId="{2B28A1AA-4C47-43B4-98D2-18189F4BCF71}">
      <dgm:prSet/>
      <dgm:spPr/>
      <dgm:t>
        <a:bodyPr/>
        <a:lstStyle/>
        <a:p>
          <a:endParaRPr lang="en-US"/>
        </a:p>
      </dgm:t>
    </dgm:pt>
    <dgm:pt modelId="{FAB0ABE4-F8F1-4CFD-98A1-3BD64C2D5D77}" type="sibTrans" cxnId="{2B28A1AA-4C47-43B4-98D2-18189F4BCF71}">
      <dgm:prSet/>
      <dgm:spPr/>
      <dgm:t>
        <a:bodyPr/>
        <a:lstStyle/>
        <a:p>
          <a:endParaRPr lang="en-US"/>
        </a:p>
      </dgm:t>
    </dgm:pt>
    <dgm:pt modelId="{FE4F188F-DACF-412C-AC2B-DA54D1EEAB5A}">
      <dgm:prSet/>
      <dgm:spPr/>
      <dgm:t>
        <a:bodyPr/>
        <a:lstStyle/>
        <a:p>
          <a:r>
            <a:rPr lang="nb-NO"/>
            <a:t>Skolen hadde ansvar for å finne vikar</a:t>
          </a:r>
          <a:endParaRPr lang="en-US"/>
        </a:p>
      </dgm:t>
    </dgm:pt>
    <dgm:pt modelId="{F4893627-3F86-4B63-B72B-5F6FE7A61B31}" type="parTrans" cxnId="{18A6CE01-8ACD-48C1-B69B-1C747C444C15}">
      <dgm:prSet/>
      <dgm:spPr/>
      <dgm:t>
        <a:bodyPr/>
        <a:lstStyle/>
        <a:p>
          <a:endParaRPr lang="en-US"/>
        </a:p>
      </dgm:t>
    </dgm:pt>
    <dgm:pt modelId="{3B31FBAC-B563-4608-BD2B-EFDC9A329404}" type="sibTrans" cxnId="{18A6CE01-8ACD-48C1-B69B-1C747C444C15}">
      <dgm:prSet/>
      <dgm:spPr/>
      <dgm:t>
        <a:bodyPr/>
        <a:lstStyle/>
        <a:p>
          <a:endParaRPr lang="en-US"/>
        </a:p>
      </dgm:t>
    </dgm:pt>
    <dgm:pt modelId="{7A315C76-AF22-4AEC-AA78-860591F8A64E}">
      <dgm:prSet/>
      <dgm:spPr/>
      <dgm:t>
        <a:bodyPr/>
        <a:lstStyle/>
        <a:p>
          <a:r>
            <a:rPr lang="nb-NO"/>
            <a:t>Assistenten samarbeidet mer med lærene direkte</a:t>
          </a:r>
          <a:endParaRPr lang="en-US"/>
        </a:p>
      </dgm:t>
    </dgm:pt>
    <dgm:pt modelId="{9F94C76D-F815-4690-A9B7-0C7D00B20901}" type="parTrans" cxnId="{E76398A2-573F-4E59-A72A-C505897CF41B}">
      <dgm:prSet/>
      <dgm:spPr/>
      <dgm:t>
        <a:bodyPr/>
        <a:lstStyle/>
        <a:p>
          <a:endParaRPr lang="en-US"/>
        </a:p>
      </dgm:t>
    </dgm:pt>
    <dgm:pt modelId="{3F91C3AB-2CCC-4B9B-BF39-A1B4E5632452}" type="sibTrans" cxnId="{E76398A2-573F-4E59-A72A-C505897CF41B}">
      <dgm:prSet/>
      <dgm:spPr/>
      <dgm:t>
        <a:bodyPr/>
        <a:lstStyle/>
        <a:p>
          <a:endParaRPr lang="en-US"/>
        </a:p>
      </dgm:t>
    </dgm:pt>
    <dgm:pt modelId="{FED98695-97F1-4FFF-AD7D-D41178362D71}">
      <dgm:prSet/>
      <dgm:spPr/>
      <dgm:t>
        <a:bodyPr/>
        <a:lstStyle/>
        <a:p>
          <a:r>
            <a:rPr lang="nb-NO"/>
            <a:t>Tok skoleskyss med assistent frem til 9. klasse, deretter kjørte assistenten meg</a:t>
          </a:r>
          <a:endParaRPr lang="en-US"/>
        </a:p>
      </dgm:t>
    </dgm:pt>
    <dgm:pt modelId="{E8561660-61E0-4D45-970C-E9C51D7E8857}" type="parTrans" cxnId="{B4CFFC8A-BBCF-4CFC-AC7D-A806B84FCA9D}">
      <dgm:prSet/>
      <dgm:spPr/>
      <dgm:t>
        <a:bodyPr/>
        <a:lstStyle/>
        <a:p>
          <a:endParaRPr lang="en-US"/>
        </a:p>
      </dgm:t>
    </dgm:pt>
    <dgm:pt modelId="{F4F0F603-5941-4A55-AC16-A6ACDCDB5D4B}" type="sibTrans" cxnId="{B4CFFC8A-BBCF-4CFC-AC7D-A806B84FCA9D}">
      <dgm:prSet/>
      <dgm:spPr/>
      <dgm:t>
        <a:bodyPr/>
        <a:lstStyle/>
        <a:p>
          <a:endParaRPr lang="en-US"/>
        </a:p>
      </dgm:t>
    </dgm:pt>
    <dgm:pt modelId="{67F0B199-EB3F-40A1-985D-F20F59BC01D7}" type="pres">
      <dgm:prSet presAssocID="{FD95D716-A63E-4A9B-976E-D31152B9B56A}" presName="vert0" presStyleCnt="0">
        <dgm:presLayoutVars>
          <dgm:dir/>
          <dgm:animOne val="branch"/>
          <dgm:animLvl val="lvl"/>
        </dgm:presLayoutVars>
      </dgm:prSet>
      <dgm:spPr/>
    </dgm:pt>
    <dgm:pt modelId="{731C89F8-52A2-48E2-8BFD-FCE663118FC8}" type="pres">
      <dgm:prSet presAssocID="{50FA978A-F2FB-4124-8676-F9444D2E2E08}" presName="thickLine" presStyleLbl="alignNode1" presStyleIdx="0" presStyleCnt="5"/>
      <dgm:spPr/>
    </dgm:pt>
    <dgm:pt modelId="{39BEC1EC-2A75-45D6-BDE4-D093395E99B8}" type="pres">
      <dgm:prSet presAssocID="{50FA978A-F2FB-4124-8676-F9444D2E2E08}" presName="horz1" presStyleCnt="0"/>
      <dgm:spPr/>
    </dgm:pt>
    <dgm:pt modelId="{27D8548F-436C-4DBA-A065-6BA8843F28B8}" type="pres">
      <dgm:prSet presAssocID="{50FA978A-F2FB-4124-8676-F9444D2E2E08}" presName="tx1" presStyleLbl="revTx" presStyleIdx="0" presStyleCnt="5"/>
      <dgm:spPr/>
    </dgm:pt>
    <dgm:pt modelId="{135DB622-437B-4725-A156-0E5263222AC4}" type="pres">
      <dgm:prSet presAssocID="{50FA978A-F2FB-4124-8676-F9444D2E2E08}" presName="vert1" presStyleCnt="0"/>
      <dgm:spPr/>
    </dgm:pt>
    <dgm:pt modelId="{5DD00138-846A-4AD7-947E-8F85977C7A64}" type="pres">
      <dgm:prSet presAssocID="{87E09F1E-8F02-438B-9327-DB416F820752}" presName="thickLine" presStyleLbl="alignNode1" presStyleIdx="1" presStyleCnt="5"/>
      <dgm:spPr/>
    </dgm:pt>
    <dgm:pt modelId="{7F2FE343-03E2-4524-9523-4B87E4B963D7}" type="pres">
      <dgm:prSet presAssocID="{87E09F1E-8F02-438B-9327-DB416F820752}" presName="horz1" presStyleCnt="0"/>
      <dgm:spPr/>
    </dgm:pt>
    <dgm:pt modelId="{2B9F0E6C-6351-49D5-9C0B-AA279E1C6CDE}" type="pres">
      <dgm:prSet presAssocID="{87E09F1E-8F02-438B-9327-DB416F820752}" presName="tx1" presStyleLbl="revTx" presStyleIdx="1" presStyleCnt="5"/>
      <dgm:spPr/>
    </dgm:pt>
    <dgm:pt modelId="{8940811A-3062-4B82-AF74-6B5073F40386}" type="pres">
      <dgm:prSet presAssocID="{87E09F1E-8F02-438B-9327-DB416F820752}" presName="vert1" presStyleCnt="0"/>
      <dgm:spPr/>
    </dgm:pt>
    <dgm:pt modelId="{14A5DA9B-EB22-44B3-BB6D-644EE2A7B28E}" type="pres">
      <dgm:prSet presAssocID="{FE4F188F-DACF-412C-AC2B-DA54D1EEAB5A}" presName="thickLine" presStyleLbl="alignNode1" presStyleIdx="2" presStyleCnt="5"/>
      <dgm:spPr/>
    </dgm:pt>
    <dgm:pt modelId="{E145877C-4DC6-4B15-A105-B479082F9456}" type="pres">
      <dgm:prSet presAssocID="{FE4F188F-DACF-412C-AC2B-DA54D1EEAB5A}" presName="horz1" presStyleCnt="0"/>
      <dgm:spPr/>
    </dgm:pt>
    <dgm:pt modelId="{D592C773-D066-4D5E-95A1-73F3A0DA1B2D}" type="pres">
      <dgm:prSet presAssocID="{FE4F188F-DACF-412C-AC2B-DA54D1EEAB5A}" presName="tx1" presStyleLbl="revTx" presStyleIdx="2" presStyleCnt="5"/>
      <dgm:spPr/>
    </dgm:pt>
    <dgm:pt modelId="{9568F6DD-40B3-4129-B86D-E1A25FC3CDB2}" type="pres">
      <dgm:prSet presAssocID="{FE4F188F-DACF-412C-AC2B-DA54D1EEAB5A}" presName="vert1" presStyleCnt="0"/>
      <dgm:spPr/>
    </dgm:pt>
    <dgm:pt modelId="{6482169C-C59B-44EA-8F54-9930C0165097}" type="pres">
      <dgm:prSet presAssocID="{7A315C76-AF22-4AEC-AA78-860591F8A64E}" presName="thickLine" presStyleLbl="alignNode1" presStyleIdx="3" presStyleCnt="5"/>
      <dgm:spPr/>
    </dgm:pt>
    <dgm:pt modelId="{BA79CEBE-97C4-4629-939C-4980227D897C}" type="pres">
      <dgm:prSet presAssocID="{7A315C76-AF22-4AEC-AA78-860591F8A64E}" presName="horz1" presStyleCnt="0"/>
      <dgm:spPr/>
    </dgm:pt>
    <dgm:pt modelId="{3FBBEF5F-4526-403A-AD1F-835587BE0AE9}" type="pres">
      <dgm:prSet presAssocID="{7A315C76-AF22-4AEC-AA78-860591F8A64E}" presName="tx1" presStyleLbl="revTx" presStyleIdx="3" presStyleCnt="5"/>
      <dgm:spPr/>
    </dgm:pt>
    <dgm:pt modelId="{529E30F1-B7B7-42A4-B1DB-8C005477461D}" type="pres">
      <dgm:prSet presAssocID="{7A315C76-AF22-4AEC-AA78-860591F8A64E}" presName="vert1" presStyleCnt="0"/>
      <dgm:spPr/>
    </dgm:pt>
    <dgm:pt modelId="{8D1C8FF7-DDB4-4C7B-8A6F-7E22DAEAFA29}" type="pres">
      <dgm:prSet presAssocID="{FED98695-97F1-4FFF-AD7D-D41178362D71}" presName="thickLine" presStyleLbl="alignNode1" presStyleIdx="4" presStyleCnt="5"/>
      <dgm:spPr/>
    </dgm:pt>
    <dgm:pt modelId="{B30F2F7A-D430-408D-B042-552551293EBF}" type="pres">
      <dgm:prSet presAssocID="{FED98695-97F1-4FFF-AD7D-D41178362D71}" presName="horz1" presStyleCnt="0"/>
      <dgm:spPr/>
    </dgm:pt>
    <dgm:pt modelId="{F49E8A1F-2805-406C-BB84-06526E1CD252}" type="pres">
      <dgm:prSet presAssocID="{FED98695-97F1-4FFF-AD7D-D41178362D71}" presName="tx1" presStyleLbl="revTx" presStyleIdx="4" presStyleCnt="5"/>
      <dgm:spPr/>
    </dgm:pt>
    <dgm:pt modelId="{06E5547F-3F4F-415B-B8E5-1DF8F092A62A}" type="pres">
      <dgm:prSet presAssocID="{FED98695-97F1-4FFF-AD7D-D41178362D71}" presName="vert1" presStyleCnt="0"/>
      <dgm:spPr/>
    </dgm:pt>
  </dgm:ptLst>
  <dgm:cxnLst>
    <dgm:cxn modelId="{0C924F00-5051-4B21-9764-5223E19270B3}" type="presOf" srcId="{87E09F1E-8F02-438B-9327-DB416F820752}" destId="{2B9F0E6C-6351-49D5-9C0B-AA279E1C6CDE}" srcOrd="0" destOrd="0" presId="urn:microsoft.com/office/officeart/2008/layout/LinedList"/>
    <dgm:cxn modelId="{18A6CE01-8ACD-48C1-B69B-1C747C444C15}" srcId="{FD95D716-A63E-4A9B-976E-D31152B9B56A}" destId="{FE4F188F-DACF-412C-AC2B-DA54D1EEAB5A}" srcOrd="2" destOrd="0" parTransId="{F4893627-3F86-4B63-B72B-5F6FE7A61B31}" sibTransId="{3B31FBAC-B563-4608-BD2B-EFDC9A329404}"/>
    <dgm:cxn modelId="{76FF042F-7C1A-4C0B-8711-84DBA538CDE2}" type="presOf" srcId="{50FA978A-F2FB-4124-8676-F9444D2E2E08}" destId="{27D8548F-436C-4DBA-A065-6BA8843F28B8}" srcOrd="0" destOrd="0" presId="urn:microsoft.com/office/officeart/2008/layout/LinedList"/>
    <dgm:cxn modelId="{323B5644-D5C8-468F-BFE4-AC3B4F8CCC3E}" type="presOf" srcId="{FD95D716-A63E-4A9B-976E-D31152B9B56A}" destId="{67F0B199-EB3F-40A1-985D-F20F59BC01D7}" srcOrd="0" destOrd="0" presId="urn:microsoft.com/office/officeart/2008/layout/LinedList"/>
    <dgm:cxn modelId="{F5497B65-135E-47BF-BAC8-BEBD8A8552BB}" srcId="{FD95D716-A63E-4A9B-976E-D31152B9B56A}" destId="{50FA978A-F2FB-4124-8676-F9444D2E2E08}" srcOrd="0" destOrd="0" parTransId="{61035CF6-D08B-4A0B-BBC7-84B99DB623B6}" sibTransId="{68004383-200C-4393-B49F-8C50A1B293B2}"/>
    <dgm:cxn modelId="{0AEB2089-F75E-4B6C-A491-2B8CA3922E6C}" type="presOf" srcId="{FED98695-97F1-4FFF-AD7D-D41178362D71}" destId="{F49E8A1F-2805-406C-BB84-06526E1CD252}" srcOrd="0" destOrd="0" presId="urn:microsoft.com/office/officeart/2008/layout/LinedList"/>
    <dgm:cxn modelId="{B4CFFC8A-BBCF-4CFC-AC7D-A806B84FCA9D}" srcId="{FD95D716-A63E-4A9B-976E-D31152B9B56A}" destId="{FED98695-97F1-4FFF-AD7D-D41178362D71}" srcOrd="4" destOrd="0" parTransId="{E8561660-61E0-4D45-970C-E9C51D7E8857}" sibTransId="{F4F0F603-5941-4A55-AC16-A6ACDCDB5D4B}"/>
    <dgm:cxn modelId="{E76398A2-573F-4E59-A72A-C505897CF41B}" srcId="{FD95D716-A63E-4A9B-976E-D31152B9B56A}" destId="{7A315C76-AF22-4AEC-AA78-860591F8A64E}" srcOrd="3" destOrd="0" parTransId="{9F94C76D-F815-4690-A9B7-0C7D00B20901}" sibTransId="{3F91C3AB-2CCC-4B9B-BF39-A1B4E5632452}"/>
    <dgm:cxn modelId="{2B28A1AA-4C47-43B4-98D2-18189F4BCF71}" srcId="{FD95D716-A63E-4A9B-976E-D31152B9B56A}" destId="{87E09F1E-8F02-438B-9327-DB416F820752}" srcOrd="1" destOrd="0" parTransId="{11925F6A-015A-45F9-B836-FD69F073734D}" sibTransId="{FAB0ABE4-F8F1-4CFD-98A1-3BD64C2D5D77}"/>
    <dgm:cxn modelId="{D2CC44BC-B5E9-40DE-A600-A027FA24EACE}" type="presOf" srcId="{7A315C76-AF22-4AEC-AA78-860591F8A64E}" destId="{3FBBEF5F-4526-403A-AD1F-835587BE0AE9}" srcOrd="0" destOrd="0" presId="urn:microsoft.com/office/officeart/2008/layout/LinedList"/>
    <dgm:cxn modelId="{BA0C7ED1-2985-4087-B81F-9D3001DC25F2}" type="presOf" srcId="{FE4F188F-DACF-412C-AC2B-DA54D1EEAB5A}" destId="{D592C773-D066-4D5E-95A1-73F3A0DA1B2D}" srcOrd="0" destOrd="0" presId="urn:microsoft.com/office/officeart/2008/layout/LinedList"/>
    <dgm:cxn modelId="{56CB259E-981F-4652-A61F-52277C0ADE07}" type="presParOf" srcId="{67F0B199-EB3F-40A1-985D-F20F59BC01D7}" destId="{731C89F8-52A2-48E2-8BFD-FCE663118FC8}" srcOrd="0" destOrd="0" presId="urn:microsoft.com/office/officeart/2008/layout/LinedList"/>
    <dgm:cxn modelId="{492B0981-8E4D-4902-A892-3B97FC906367}" type="presParOf" srcId="{67F0B199-EB3F-40A1-985D-F20F59BC01D7}" destId="{39BEC1EC-2A75-45D6-BDE4-D093395E99B8}" srcOrd="1" destOrd="0" presId="urn:microsoft.com/office/officeart/2008/layout/LinedList"/>
    <dgm:cxn modelId="{5E07A64A-A137-4E5E-A85A-A6E499FDA7A2}" type="presParOf" srcId="{39BEC1EC-2A75-45D6-BDE4-D093395E99B8}" destId="{27D8548F-436C-4DBA-A065-6BA8843F28B8}" srcOrd="0" destOrd="0" presId="urn:microsoft.com/office/officeart/2008/layout/LinedList"/>
    <dgm:cxn modelId="{B0F2844A-37BF-4CC7-8F2F-E281B4C5A248}" type="presParOf" srcId="{39BEC1EC-2A75-45D6-BDE4-D093395E99B8}" destId="{135DB622-437B-4725-A156-0E5263222AC4}" srcOrd="1" destOrd="0" presId="urn:microsoft.com/office/officeart/2008/layout/LinedList"/>
    <dgm:cxn modelId="{2FD752AF-4661-4E2D-BA75-2118003C43ED}" type="presParOf" srcId="{67F0B199-EB3F-40A1-985D-F20F59BC01D7}" destId="{5DD00138-846A-4AD7-947E-8F85977C7A64}" srcOrd="2" destOrd="0" presId="urn:microsoft.com/office/officeart/2008/layout/LinedList"/>
    <dgm:cxn modelId="{ABB77B95-BE18-419E-8EB2-BC5C7C2243F7}" type="presParOf" srcId="{67F0B199-EB3F-40A1-985D-F20F59BC01D7}" destId="{7F2FE343-03E2-4524-9523-4B87E4B963D7}" srcOrd="3" destOrd="0" presId="urn:microsoft.com/office/officeart/2008/layout/LinedList"/>
    <dgm:cxn modelId="{5DFD97FD-181B-42E3-A574-770FCFC3A769}" type="presParOf" srcId="{7F2FE343-03E2-4524-9523-4B87E4B963D7}" destId="{2B9F0E6C-6351-49D5-9C0B-AA279E1C6CDE}" srcOrd="0" destOrd="0" presId="urn:microsoft.com/office/officeart/2008/layout/LinedList"/>
    <dgm:cxn modelId="{8E602815-975E-4644-81DA-3C59D07CCE88}" type="presParOf" srcId="{7F2FE343-03E2-4524-9523-4B87E4B963D7}" destId="{8940811A-3062-4B82-AF74-6B5073F40386}" srcOrd="1" destOrd="0" presId="urn:microsoft.com/office/officeart/2008/layout/LinedList"/>
    <dgm:cxn modelId="{15743537-F5B9-41C6-AC94-A3BF48EF979A}" type="presParOf" srcId="{67F0B199-EB3F-40A1-985D-F20F59BC01D7}" destId="{14A5DA9B-EB22-44B3-BB6D-644EE2A7B28E}" srcOrd="4" destOrd="0" presId="urn:microsoft.com/office/officeart/2008/layout/LinedList"/>
    <dgm:cxn modelId="{C8F9073A-F68A-49CB-8485-36E6B67CF8A6}" type="presParOf" srcId="{67F0B199-EB3F-40A1-985D-F20F59BC01D7}" destId="{E145877C-4DC6-4B15-A105-B479082F9456}" srcOrd="5" destOrd="0" presId="urn:microsoft.com/office/officeart/2008/layout/LinedList"/>
    <dgm:cxn modelId="{52F90265-C4C7-485A-A8A0-DE1ACC2B2B30}" type="presParOf" srcId="{E145877C-4DC6-4B15-A105-B479082F9456}" destId="{D592C773-D066-4D5E-95A1-73F3A0DA1B2D}" srcOrd="0" destOrd="0" presId="urn:microsoft.com/office/officeart/2008/layout/LinedList"/>
    <dgm:cxn modelId="{BFDF4174-B686-4B31-A9E8-1AD84EE70B0A}" type="presParOf" srcId="{E145877C-4DC6-4B15-A105-B479082F9456}" destId="{9568F6DD-40B3-4129-B86D-E1A25FC3CDB2}" srcOrd="1" destOrd="0" presId="urn:microsoft.com/office/officeart/2008/layout/LinedList"/>
    <dgm:cxn modelId="{2EAC7727-E212-49A3-8594-466F5E84A2B6}" type="presParOf" srcId="{67F0B199-EB3F-40A1-985D-F20F59BC01D7}" destId="{6482169C-C59B-44EA-8F54-9930C0165097}" srcOrd="6" destOrd="0" presId="urn:microsoft.com/office/officeart/2008/layout/LinedList"/>
    <dgm:cxn modelId="{2D8E619B-44ED-4AD2-824F-4EB4155C74DA}" type="presParOf" srcId="{67F0B199-EB3F-40A1-985D-F20F59BC01D7}" destId="{BA79CEBE-97C4-4629-939C-4980227D897C}" srcOrd="7" destOrd="0" presId="urn:microsoft.com/office/officeart/2008/layout/LinedList"/>
    <dgm:cxn modelId="{6493A51B-F629-4E31-8E4A-9433B004F55C}" type="presParOf" srcId="{BA79CEBE-97C4-4629-939C-4980227D897C}" destId="{3FBBEF5F-4526-403A-AD1F-835587BE0AE9}" srcOrd="0" destOrd="0" presId="urn:microsoft.com/office/officeart/2008/layout/LinedList"/>
    <dgm:cxn modelId="{F3D76A71-2A39-403E-8DAC-37BF5BA5B342}" type="presParOf" srcId="{BA79CEBE-97C4-4629-939C-4980227D897C}" destId="{529E30F1-B7B7-42A4-B1DB-8C005477461D}" srcOrd="1" destOrd="0" presId="urn:microsoft.com/office/officeart/2008/layout/LinedList"/>
    <dgm:cxn modelId="{D551A779-F211-43CC-9F11-93AB82388B5A}" type="presParOf" srcId="{67F0B199-EB3F-40A1-985D-F20F59BC01D7}" destId="{8D1C8FF7-DDB4-4C7B-8A6F-7E22DAEAFA29}" srcOrd="8" destOrd="0" presId="urn:microsoft.com/office/officeart/2008/layout/LinedList"/>
    <dgm:cxn modelId="{E376289F-8A64-4EC5-B556-70A7E95F772D}" type="presParOf" srcId="{67F0B199-EB3F-40A1-985D-F20F59BC01D7}" destId="{B30F2F7A-D430-408D-B042-552551293EBF}" srcOrd="9" destOrd="0" presId="urn:microsoft.com/office/officeart/2008/layout/LinedList"/>
    <dgm:cxn modelId="{D4963F23-4C1D-4924-B784-43E9BF1EDE84}" type="presParOf" srcId="{B30F2F7A-D430-408D-B042-552551293EBF}" destId="{F49E8A1F-2805-406C-BB84-06526E1CD252}" srcOrd="0" destOrd="0" presId="urn:microsoft.com/office/officeart/2008/layout/LinedList"/>
    <dgm:cxn modelId="{EA5E11B3-8701-4A9F-B521-5855F7781B2A}" type="presParOf" srcId="{B30F2F7A-D430-408D-B042-552551293EBF}" destId="{06E5547F-3F4F-415B-B8E5-1DF8F092A62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EEB13F-B1CA-4B8E-8A7A-1F61B569C2DE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4366466F-7B15-45B9-A782-C4AFE3BD4225}">
      <dgm:prSet custT="1"/>
      <dgm:spPr/>
      <dgm:t>
        <a:bodyPr/>
        <a:lstStyle/>
        <a:p>
          <a:r>
            <a:rPr lang="nb-NO" sz="3000"/>
            <a:t>Assistent bare ansatt i Stendi</a:t>
          </a:r>
          <a:endParaRPr lang="en-US" sz="3000"/>
        </a:p>
      </dgm:t>
    </dgm:pt>
    <dgm:pt modelId="{755CE8E1-CC35-40A0-AA44-5011E2DBE2FE}" type="parTrans" cxnId="{96E9CC16-E410-4516-9DDA-75C145387622}">
      <dgm:prSet/>
      <dgm:spPr/>
      <dgm:t>
        <a:bodyPr/>
        <a:lstStyle/>
        <a:p>
          <a:endParaRPr lang="en-US" sz="3000"/>
        </a:p>
      </dgm:t>
    </dgm:pt>
    <dgm:pt modelId="{9523C797-B230-40EC-B6D0-CF68EDF42AA7}" type="sibTrans" cxnId="{96E9CC16-E410-4516-9DDA-75C145387622}">
      <dgm:prSet/>
      <dgm:spPr/>
      <dgm:t>
        <a:bodyPr/>
        <a:lstStyle/>
        <a:p>
          <a:endParaRPr lang="en-US" sz="3000"/>
        </a:p>
      </dgm:t>
    </dgm:pt>
    <dgm:pt modelId="{D992DB50-8B93-457A-9ACC-E50AAA0EB4B8}">
      <dgm:prSet custT="1"/>
      <dgm:spPr/>
      <dgm:t>
        <a:bodyPr/>
        <a:lstStyle/>
        <a:p>
          <a:r>
            <a:rPr lang="nb-NO" sz="3000"/>
            <a:t>2 ulike bpa ordninger i Stendi og skolen betaler for den ene</a:t>
          </a:r>
          <a:endParaRPr lang="en-US" sz="3000"/>
        </a:p>
      </dgm:t>
    </dgm:pt>
    <dgm:pt modelId="{D3B35C32-4C97-4E4B-9EB9-DDC70532430E}" type="parTrans" cxnId="{BA307663-EFBD-4E43-9F25-956D0DB8CDB5}">
      <dgm:prSet/>
      <dgm:spPr/>
      <dgm:t>
        <a:bodyPr/>
        <a:lstStyle/>
        <a:p>
          <a:endParaRPr lang="en-US" sz="3000"/>
        </a:p>
      </dgm:t>
    </dgm:pt>
    <dgm:pt modelId="{650415CD-250A-44B7-A8B6-F15CD82DB56D}" type="sibTrans" cxnId="{BA307663-EFBD-4E43-9F25-956D0DB8CDB5}">
      <dgm:prSet/>
      <dgm:spPr/>
      <dgm:t>
        <a:bodyPr/>
        <a:lstStyle/>
        <a:p>
          <a:endParaRPr lang="en-US" sz="3000"/>
        </a:p>
      </dgm:t>
    </dgm:pt>
    <dgm:pt modelId="{0B61FE2E-FFEA-489C-BA9B-205F5353A298}">
      <dgm:prSet custT="1"/>
      <dgm:spPr/>
      <dgm:t>
        <a:bodyPr/>
        <a:lstStyle/>
        <a:p>
          <a:r>
            <a:rPr lang="nb-NO" sz="3000" dirty="0"/>
            <a:t>Hovedsakelig vi som må finne vikar selv</a:t>
          </a:r>
          <a:endParaRPr lang="en-US" sz="3000" dirty="0"/>
        </a:p>
      </dgm:t>
    </dgm:pt>
    <dgm:pt modelId="{33211A0C-75E4-4E6A-A445-15D1ACCEA9C6}" type="parTrans" cxnId="{3B95C24A-430E-4672-B047-125F33C1CD9C}">
      <dgm:prSet/>
      <dgm:spPr/>
      <dgm:t>
        <a:bodyPr/>
        <a:lstStyle/>
        <a:p>
          <a:endParaRPr lang="en-US" sz="3000"/>
        </a:p>
      </dgm:t>
    </dgm:pt>
    <dgm:pt modelId="{232E8FC4-AFF6-44B8-A51F-B22403670FC8}" type="sibTrans" cxnId="{3B95C24A-430E-4672-B047-125F33C1CD9C}">
      <dgm:prSet/>
      <dgm:spPr/>
      <dgm:t>
        <a:bodyPr/>
        <a:lstStyle/>
        <a:p>
          <a:endParaRPr lang="en-US" sz="3000"/>
        </a:p>
      </dgm:t>
    </dgm:pt>
    <dgm:pt modelId="{48E8F284-A370-4D53-9E24-B34EA715A222}">
      <dgm:prSet custT="1"/>
      <dgm:spPr/>
      <dgm:t>
        <a:bodyPr/>
        <a:lstStyle/>
        <a:p>
          <a:r>
            <a:rPr lang="nb-NO" sz="3000" dirty="0"/>
            <a:t>Assistenten hjelper meg, men jeg har kommunikasjonen med skolen selv</a:t>
          </a:r>
          <a:endParaRPr lang="en-US" sz="3000" dirty="0"/>
        </a:p>
      </dgm:t>
    </dgm:pt>
    <dgm:pt modelId="{DE6B51F8-687C-4E53-AF4A-38B964B7BD7C}" type="parTrans" cxnId="{F82DA514-ADEE-4B7B-998B-24B89AA1FB13}">
      <dgm:prSet/>
      <dgm:spPr/>
      <dgm:t>
        <a:bodyPr/>
        <a:lstStyle/>
        <a:p>
          <a:endParaRPr lang="en-US" sz="3000"/>
        </a:p>
      </dgm:t>
    </dgm:pt>
    <dgm:pt modelId="{616D1491-F31A-40C3-B696-C6594508E93F}" type="sibTrans" cxnId="{F82DA514-ADEE-4B7B-998B-24B89AA1FB13}">
      <dgm:prSet/>
      <dgm:spPr/>
      <dgm:t>
        <a:bodyPr/>
        <a:lstStyle/>
        <a:p>
          <a:endParaRPr lang="en-US" sz="3000"/>
        </a:p>
      </dgm:t>
    </dgm:pt>
    <dgm:pt modelId="{EA352343-9659-4020-B0C1-3EB32BC1D515}">
      <dgm:prSet custT="1"/>
      <dgm:spPr/>
      <dgm:t>
        <a:bodyPr/>
        <a:lstStyle/>
        <a:p>
          <a:r>
            <a:rPr lang="nb-NO" sz="3000"/>
            <a:t>Tar bil til og fra skolen</a:t>
          </a:r>
          <a:endParaRPr lang="en-US" sz="3000"/>
        </a:p>
      </dgm:t>
    </dgm:pt>
    <dgm:pt modelId="{7E3006BC-D1F2-4E4A-BF93-1C4C5D7C9763}" type="parTrans" cxnId="{BAF08B0C-C791-4227-92B1-5F8FE61B8CA2}">
      <dgm:prSet/>
      <dgm:spPr/>
      <dgm:t>
        <a:bodyPr/>
        <a:lstStyle/>
        <a:p>
          <a:endParaRPr lang="en-US" sz="3000"/>
        </a:p>
      </dgm:t>
    </dgm:pt>
    <dgm:pt modelId="{840FE50B-AE97-4BA2-AE91-8FF925673D0B}" type="sibTrans" cxnId="{BAF08B0C-C791-4227-92B1-5F8FE61B8CA2}">
      <dgm:prSet/>
      <dgm:spPr/>
      <dgm:t>
        <a:bodyPr/>
        <a:lstStyle/>
        <a:p>
          <a:endParaRPr lang="en-US" sz="3000"/>
        </a:p>
      </dgm:t>
    </dgm:pt>
    <dgm:pt modelId="{1023306A-25B0-4660-9504-C62FD59CCE87}" type="pres">
      <dgm:prSet presAssocID="{B4EEB13F-B1CA-4B8E-8A7A-1F61B569C2DE}" presName="vert0" presStyleCnt="0">
        <dgm:presLayoutVars>
          <dgm:dir/>
          <dgm:animOne val="branch"/>
          <dgm:animLvl val="lvl"/>
        </dgm:presLayoutVars>
      </dgm:prSet>
      <dgm:spPr/>
    </dgm:pt>
    <dgm:pt modelId="{1C534578-91A7-4AE7-9E07-77D45ED43392}" type="pres">
      <dgm:prSet presAssocID="{4366466F-7B15-45B9-A782-C4AFE3BD4225}" presName="thickLine" presStyleLbl="alignNode1" presStyleIdx="0" presStyleCnt="5"/>
      <dgm:spPr/>
    </dgm:pt>
    <dgm:pt modelId="{9ED244E7-6AE7-4C15-AAEA-A2FD56180D7E}" type="pres">
      <dgm:prSet presAssocID="{4366466F-7B15-45B9-A782-C4AFE3BD4225}" presName="horz1" presStyleCnt="0"/>
      <dgm:spPr/>
    </dgm:pt>
    <dgm:pt modelId="{704C76AD-49F6-4ED5-9342-44CA83C69F79}" type="pres">
      <dgm:prSet presAssocID="{4366466F-7B15-45B9-A782-C4AFE3BD4225}" presName="tx1" presStyleLbl="revTx" presStyleIdx="0" presStyleCnt="5"/>
      <dgm:spPr/>
    </dgm:pt>
    <dgm:pt modelId="{D72BA13F-B53D-4BF5-89AC-D38935C939AA}" type="pres">
      <dgm:prSet presAssocID="{4366466F-7B15-45B9-A782-C4AFE3BD4225}" presName="vert1" presStyleCnt="0"/>
      <dgm:spPr/>
    </dgm:pt>
    <dgm:pt modelId="{AFFA3037-FF60-41AF-AAA2-49E77A85BA95}" type="pres">
      <dgm:prSet presAssocID="{D992DB50-8B93-457A-9ACC-E50AAA0EB4B8}" presName="thickLine" presStyleLbl="alignNode1" presStyleIdx="1" presStyleCnt="5"/>
      <dgm:spPr/>
    </dgm:pt>
    <dgm:pt modelId="{0BA9C486-35BF-4B44-BA71-160FE9F83DBF}" type="pres">
      <dgm:prSet presAssocID="{D992DB50-8B93-457A-9ACC-E50AAA0EB4B8}" presName="horz1" presStyleCnt="0"/>
      <dgm:spPr/>
    </dgm:pt>
    <dgm:pt modelId="{5453FC66-3688-40D2-960C-F907ACC6C952}" type="pres">
      <dgm:prSet presAssocID="{D992DB50-8B93-457A-9ACC-E50AAA0EB4B8}" presName="tx1" presStyleLbl="revTx" presStyleIdx="1" presStyleCnt="5"/>
      <dgm:spPr/>
    </dgm:pt>
    <dgm:pt modelId="{280D04B0-BB4A-4788-8E34-6351503F0E56}" type="pres">
      <dgm:prSet presAssocID="{D992DB50-8B93-457A-9ACC-E50AAA0EB4B8}" presName="vert1" presStyleCnt="0"/>
      <dgm:spPr/>
    </dgm:pt>
    <dgm:pt modelId="{49C4A989-D6E4-4BF2-8BAD-F61A16E86C89}" type="pres">
      <dgm:prSet presAssocID="{0B61FE2E-FFEA-489C-BA9B-205F5353A298}" presName="thickLine" presStyleLbl="alignNode1" presStyleIdx="2" presStyleCnt="5"/>
      <dgm:spPr/>
    </dgm:pt>
    <dgm:pt modelId="{32FB4720-A8DB-4E7B-B3D1-88174981300A}" type="pres">
      <dgm:prSet presAssocID="{0B61FE2E-FFEA-489C-BA9B-205F5353A298}" presName="horz1" presStyleCnt="0"/>
      <dgm:spPr/>
    </dgm:pt>
    <dgm:pt modelId="{B4252535-1315-450E-94EE-834DF62F1A15}" type="pres">
      <dgm:prSet presAssocID="{0B61FE2E-FFEA-489C-BA9B-205F5353A298}" presName="tx1" presStyleLbl="revTx" presStyleIdx="2" presStyleCnt="5"/>
      <dgm:spPr/>
    </dgm:pt>
    <dgm:pt modelId="{8574185F-B73A-4F1B-9E1E-C742621B475C}" type="pres">
      <dgm:prSet presAssocID="{0B61FE2E-FFEA-489C-BA9B-205F5353A298}" presName="vert1" presStyleCnt="0"/>
      <dgm:spPr/>
    </dgm:pt>
    <dgm:pt modelId="{F65CD3DD-5F23-4C0D-88A9-2B9D56411F2F}" type="pres">
      <dgm:prSet presAssocID="{48E8F284-A370-4D53-9E24-B34EA715A222}" presName="thickLine" presStyleLbl="alignNode1" presStyleIdx="3" presStyleCnt="5"/>
      <dgm:spPr/>
    </dgm:pt>
    <dgm:pt modelId="{27EBEAB3-32D7-42EE-A1F3-853E61922EE8}" type="pres">
      <dgm:prSet presAssocID="{48E8F284-A370-4D53-9E24-B34EA715A222}" presName="horz1" presStyleCnt="0"/>
      <dgm:spPr/>
    </dgm:pt>
    <dgm:pt modelId="{DB34F975-2BF6-49A9-AC5F-F08D859320DD}" type="pres">
      <dgm:prSet presAssocID="{48E8F284-A370-4D53-9E24-B34EA715A222}" presName="tx1" presStyleLbl="revTx" presStyleIdx="3" presStyleCnt="5"/>
      <dgm:spPr/>
    </dgm:pt>
    <dgm:pt modelId="{7FB7277A-B324-4A1F-8AE8-D5B660CE052F}" type="pres">
      <dgm:prSet presAssocID="{48E8F284-A370-4D53-9E24-B34EA715A222}" presName="vert1" presStyleCnt="0"/>
      <dgm:spPr/>
    </dgm:pt>
    <dgm:pt modelId="{F46D097B-E234-430C-815E-4C6988202EB4}" type="pres">
      <dgm:prSet presAssocID="{EA352343-9659-4020-B0C1-3EB32BC1D515}" presName="thickLine" presStyleLbl="alignNode1" presStyleIdx="4" presStyleCnt="5"/>
      <dgm:spPr/>
    </dgm:pt>
    <dgm:pt modelId="{E595C7D9-8C59-44A0-B891-E64D551257BC}" type="pres">
      <dgm:prSet presAssocID="{EA352343-9659-4020-B0C1-3EB32BC1D515}" presName="horz1" presStyleCnt="0"/>
      <dgm:spPr/>
    </dgm:pt>
    <dgm:pt modelId="{4455CEBA-85E0-464D-B41C-19C1BECDA871}" type="pres">
      <dgm:prSet presAssocID="{EA352343-9659-4020-B0C1-3EB32BC1D515}" presName="tx1" presStyleLbl="revTx" presStyleIdx="4" presStyleCnt="5"/>
      <dgm:spPr/>
    </dgm:pt>
    <dgm:pt modelId="{4A76B44D-E555-4291-9304-ACDE227ED342}" type="pres">
      <dgm:prSet presAssocID="{EA352343-9659-4020-B0C1-3EB32BC1D515}" presName="vert1" presStyleCnt="0"/>
      <dgm:spPr/>
    </dgm:pt>
  </dgm:ptLst>
  <dgm:cxnLst>
    <dgm:cxn modelId="{BAF08B0C-C791-4227-92B1-5F8FE61B8CA2}" srcId="{B4EEB13F-B1CA-4B8E-8A7A-1F61B569C2DE}" destId="{EA352343-9659-4020-B0C1-3EB32BC1D515}" srcOrd="4" destOrd="0" parTransId="{7E3006BC-D1F2-4E4A-BF93-1C4C5D7C9763}" sibTransId="{840FE50B-AE97-4BA2-AE91-8FF925673D0B}"/>
    <dgm:cxn modelId="{F82DA514-ADEE-4B7B-998B-24B89AA1FB13}" srcId="{B4EEB13F-B1CA-4B8E-8A7A-1F61B569C2DE}" destId="{48E8F284-A370-4D53-9E24-B34EA715A222}" srcOrd="3" destOrd="0" parTransId="{DE6B51F8-687C-4E53-AF4A-38B964B7BD7C}" sibTransId="{616D1491-F31A-40C3-B696-C6594508E93F}"/>
    <dgm:cxn modelId="{96E9CC16-E410-4516-9DDA-75C145387622}" srcId="{B4EEB13F-B1CA-4B8E-8A7A-1F61B569C2DE}" destId="{4366466F-7B15-45B9-A782-C4AFE3BD4225}" srcOrd="0" destOrd="0" parTransId="{755CE8E1-CC35-40A0-AA44-5011E2DBE2FE}" sibTransId="{9523C797-B230-40EC-B6D0-CF68EDF42AA7}"/>
    <dgm:cxn modelId="{31D3B82D-2A8E-44D1-BBC3-8B272D48196C}" type="presOf" srcId="{EA352343-9659-4020-B0C1-3EB32BC1D515}" destId="{4455CEBA-85E0-464D-B41C-19C1BECDA871}" srcOrd="0" destOrd="0" presId="urn:microsoft.com/office/officeart/2008/layout/LinedList"/>
    <dgm:cxn modelId="{BA307663-EFBD-4E43-9F25-956D0DB8CDB5}" srcId="{B4EEB13F-B1CA-4B8E-8A7A-1F61B569C2DE}" destId="{D992DB50-8B93-457A-9ACC-E50AAA0EB4B8}" srcOrd="1" destOrd="0" parTransId="{D3B35C32-4C97-4E4B-9EB9-DDC70532430E}" sibTransId="{650415CD-250A-44B7-A8B6-F15CD82DB56D}"/>
    <dgm:cxn modelId="{76DB0065-8B3B-46CD-BF2A-9A68B1FE17A4}" type="presOf" srcId="{48E8F284-A370-4D53-9E24-B34EA715A222}" destId="{DB34F975-2BF6-49A9-AC5F-F08D859320DD}" srcOrd="0" destOrd="0" presId="urn:microsoft.com/office/officeart/2008/layout/LinedList"/>
    <dgm:cxn modelId="{3B95C24A-430E-4672-B047-125F33C1CD9C}" srcId="{B4EEB13F-B1CA-4B8E-8A7A-1F61B569C2DE}" destId="{0B61FE2E-FFEA-489C-BA9B-205F5353A298}" srcOrd="2" destOrd="0" parTransId="{33211A0C-75E4-4E6A-A445-15D1ACCEA9C6}" sibTransId="{232E8FC4-AFF6-44B8-A51F-B22403670FC8}"/>
    <dgm:cxn modelId="{250EE875-A784-49AC-85F5-52BAC5250E52}" type="presOf" srcId="{4366466F-7B15-45B9-A782-C4AFE3BD4225}" destId="{704C76AD-49F6-4ED5-9342-44CA83C69F79}" srcOrd="0" destOrd="0" presId="urn:microsoft.com/office/officeart/2008/layout/LinedList"/>
    <dgm:cxn modelId="{62475B58-4AEE-4BC8-969A-99BB2A683EE3}" type="presOf" srcId="{B4EEB13F-B1CA-4B8E-8A7A-1F61B569C2DE}" destId="{1023306A-25B0-4660-9504-C62FD59CCE87}" srcOrd="0" destOrd="0" presId="urn:microsoft.com/office/officeart/2008/layout/LinedList"/>
    <dgm:cxn modelId="{DF8D0792-D41C-4CC8-B67A-44047148C08D}" type="presOf" srcId="{D992DB50-8B93-457A-9ACC-E50AAA0EB4B8}" destId="{5453FC66-3688-40D2-960C-F907ACC6C952}" srcOrd="0" destOrd="0" presId="urn:microsoft.com/office/officeart/2008/layout/LinedList"/>
    <dgm:cxn modelId="{707ED7F2-0CE1-41CA-BDC2-3B6A5DB50B33}" type="presOf" srcId="{0B61FE2E-FFEA-489C-BA9B-205F5353A298}" destId="{B4252535-1315-450E-94EE-834DF62F1A15}" srcOrd="0" destOrd="0" presId="urn:microsoft.com/office/officeart/2008/layout/LinedList"/>
    <dgm:cxn modelId="{4A8F6464-6D10-41C2-8B6F-5A18156034D2}" type="presParOf" srcId="{1023306A-25B0-4660-9504-C62FD59CCE87}" destId="{1C534578-91A7-4AE7-9E07-77D45ED43392}" srcOrd="0" destOrd="0" presId="urn:microsoft.com/office/officeart/2008/layout/LinedList"/>
    <dgm:cxn modelId="{A878077D-39BF-4AB8-B309-58756226E740}" type="presParOf" srcId="{1023306A-25B0-4660-9504-C62FD59CCE87}" destId="{9ED244E7-6AE7-4C15-AAEA-A2FD56180D7E}" srcOrd="1" destOrd="0" presId="urn:microsoft.com/office/officeart/2008/layout/LinedList"/>
    <dgm:cxn modelId="{FA5BEF58-3C49-4E5E-AA1A-C272A3B837AF}" type="presParOf" srcId="{9ED244E7-6AE7-4C15-AAEA-A2FD56180D7E}" destId="{704C76AD-49F6-4ED5-9342-44CA83C69F79}" srcOrd="0" destOrd="0" presId="urn:microsoft.com/office/officeart/2008/layout/LinedList"/>
    <dgm:cxn modelId="{C2BF1A3D-D4EB-4B04-8CCD-EDB9BCE4CD39}" type="presParOf" srcId="{9ED244E7-6AE7-4C15-AAEA-A2FD56180D7E}" destId="{D72BA13F-B53D-4BF5-89AC-D38935C939AA}" srcOrd="1" destOrd="0" presId="urn:microsoft.com/office/officeart/2008/layout/LinedList"/>
    <dgm:cxn modelId="{C43A9FC1-8FAB-4F3C-97BB-99CA392F846E}" type="presParOf" srcId="{1023306A-25B0-4660-9504-C62FD59CCE87}" destId="{AFFA3037-FF60-41AF-AAA2-49E77A85BA95}" srcOrd="2" destOrd="0" presId="urn:microsoft.com/office/officeart/2008/layout/LinedList"/>
    <dgm:cxn modelId="{C58309E2-B30F-488A-AA0C-595841EE9AB3}" type="presParOf" srcId="{1023306A-25B0-4660-9504-C62FD59CCE87}" destId="{0BA9C486-35BF-4B44-BA71-160FE9F83DBF}" srcOrd="3" destOrd="0" presId="urn:microsoft.com/office/officeart/2008/layout/LinedList"/>
    <dgm:cxn modelId="{99BC49E3-CC5B-41B4-B407-8B531A91E1A9}" type="presParOf" srcId="{0BA9C486-35BF-4B44-BA71-160FE9F83DBF}" destId="{5453FC66-3688-40D2-960C-F907ACC6C952}" srcOrd="0" destOrd="0" presId="urn:microsoft.com/office/officeart/2008/layout/LinedList"/>
    <dgm:cxn modelId="{6005A7B8-69CB-421C-A1BA-3CB563748C86}" type="presParOf" srcId="{0BA9C486-35BF-4B44-BA71-160FE9F83DBF}" destId="{280D04B0-BB4A-4788-8E34-6351503F0E56}" srcOrd="1" destOrd="0" presId="urn:microsoft.com/office/officeart/2008/layout/LinedList"/>
    <dgm:cxn modelId="{61E08535-00CA-4AE6-B6F0-82443FCC9C22}" type="presParOf" srcId="{1023306A-25B0-4660-9504-C62FD59CCE87}" destId="{49C4A989-D6E4-4BF2-8BAD-F61A16E86C89}" srcOrd="4" destOrd="0" presId="urn:microsoft.com/office/officeart/2008/layout/LinedList"/>
    <dgm:cxn modelId="{9BA008F1-91D8-443A-9CF4-2CADFACAD140}" type="presParOf" srcId="{1023306A-25B0-4660-9504-C62FD59CCE87}" destId="{32FB4720-A8DB-4E7B-B3D1-88174981300A}" srcOrd="5" destOrd="0" presId="urn:microsoft.com/office/officeart/2008/layout/LinedList"/>
    <dgm:cxn modelId="{45110715-7E34-44E7-9C42-47B03DF93148}" type="presParOf" srcId="{32FB4720-A8DB-4E7B-B3D1-88174981300A}" destId="{B4252535-1315-450E-94EE-834DF62F1A15}" srcOrd="0" destOrd="0" presId="urn:microsoft.com/office/officeart/2008/layout/LinedList"/>
    <dgm:cxn modelId="{9D438341-1AAF-4C8C-A711-14508A918DA4}" type="presParOf" srcId="{32FB4720-A8DB-4E7B-B3D1-88174981300A}" destId="{8574185F-B73A-4F1B-9E1E-C742621B475C}" srcOrd="1" destOrd="0" presId="urn:microsoft.com/office/officeart/2008/layout/LinedList"/>
    <dgm:cxn modelId="{8B09AEAC-F4D8-4A7D-BA0E-8B62E8D60221}" type="presParOf" srcId="{1023306A-25B0-4660-9504-C62FD59CCE87}" destId="{F65CD3DD-5F23-4C0D-88A9-2B9D56411F2F}" srcOrd="6" destOrd="0" presId="urn:microsoft.com/office/officeart/2008/layout/LinedList"/>
    <dgm:cxn modelId="{0FBEF002-1E21-4F44-BB77-8B323D41382E}" type="presParOf" srcId="{1023306A-25B0-4660-9504-C62FD59CCE87}" destId="{27EBEAB3-32D7-42EE-A1F3-853E61922EE8}" srcOrd="7" destOrd="0" presId="urn:microsoft.com/office/officeart/2008/layout/LinedList"/>
    <dgm:cxn modelId="{E0D62F3C-6BC2-4F6A-A7C7-B5B76C9FA677}" type="presParOf" srcId="{27EBEAB3-32D7-42EE-A1F3-853E61922EE8}" destId="{DB34F975-2BF6-49A9-AC5F-F08D859320DD}" srcOrd="0" destOrd="0" presId="urn:microsoft.com/office/officeart/2008/layout/LinedList"/>
    <dgm:cxn modelId="{8C3A4F3C-982D-4E6F-B115-9E5AAB4AFCE4}" type="presParOf" srcId="{27EBEAB3-32D7-42EE-A1F3-853E61922EE8}" destId="{7FB7277A-B324-4A1F-8AE8-D5B660CE052F}" srcOrd="1" destOrd="0" presId="urn:microsoft.com/office/officeart/2008/layout/LinedList"/>
    <dgm:cxn modelId="{97B80158-72C7-4C45-9494-1C2AA8C97818}" type="presParOf" srcId="{1023306A-25B0-4660-9504-C62FD59CCE87}" destId="{F46D097B-E234-430C-815E-4C6988202EB4}" srcOrd="8" destOrd="0" presId="urn:microsoft.com/office/officeart/2008/layout/LinedList"/>
    <dgm:cxn modelId="{93E3369D-0136-4627-A51C-B9E95DBD655C}" type="presParOf" srcId="{1023306A-25B0-4660-9504-C62FD59CCE87}" destId="{E595C7D9-8C59-44A0-B891-E64D551257BC}" srcOrd="9" destOrd="0" presId="urn:microsoft.com/office/officeart/2008/layout/LinedList"/>
    <dgm:cxn modelId="{FE56D242-B8F0-41F3-9596-1F722598EABB}" type="presParOf" srcId="{E595C7D9-8C59-44A0-B891-E64D551257BC}" destId="{4455CEBA-85E0-464D-B41C-19C1BECDA871}" srcOrd="0" destOrd="0" presId="urn:microsoft.com/office/officeart/2008/layout/LinedList"/>
    <dgm:cxn modelId="{119B3405-74F6-4573-8DCE-0BD41C0A0510}" type="presParOf" srcId="{E595C7D9-8C59-44A0-B891-E64D551257BC}" destId="{4A76B44D-E555-4291-9304-ACDE227ED34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C5502-0508-4C97-8ED5-4B46E922545C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3D7CED-B3E6-4C1F-94F2-559BC9502B26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Begynner 7:45</a:t>
          </a:r>
          <a:endParaRPr lang="en-US" sz="3000" kern="1200"/>
        </a:p>
      </dsp:txBody>
      <dsp:txXfrm>
        <a:off x="0" y="665"/>
        <a:ext cx="6666833" cy="1090517"/>
      </dsp:txXfrm>
    </dsp:sp>
    <dsp:sp modelId="{765370C2-E5C4-489A-82A7-26B380C7301C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6D6430-BFD4-49DE-B7E9-984DE0E54658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Kjører til skolen</a:t>
          </a:r>
          <a:endParaRPr lang="en-US" sz="3000" kern="1200"/>
        </a:p>
      </dsp:txBody>
      <dsp:txXfrm>
        <a:off x="0" y="1091183"/>
        <a:ext cx="6666833" cy="1090517"/>
      </dsp:txXfrm>
    </dsp:sp>
    <dsp:sp modelId="{D200397E-CD4F-48E4-A711-93959F768900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033AA1-E902-4B82-B84C-F1B72B8B6B2A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Hjelper meg gjennom skoledagen med praktiske  ting, mat, medisin osv</a:t>
          </a:r>
          <a:endParaRPr lang="en-US" sz="3000" kern="1200"/>
        </a:p>
      </dsp:txBody>
      <dsp:txXfrm>
        <a:off x="0" y="2181701"/>
        <a:ext cx="6666833" cy="1090517"/>
      </dsp:txXfrm>
    </dsp:sp>
    <dsp:sp modelId="{A3A15084-6646-428E-BA36-5FC954FDEC6E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86663D-9B9F-43A1-BF09-CEF6F5F73E5E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Kjører hjem</a:t>
          </a:r>
          <a:endParaRPr lang="en-US" sz="3000" kern="1200"/>
        </a:p>
      </dsp:txBody>
      <dsp:txXfrm>
        <a:off x="0" y="3272218"/>
        <a:ext cx="6666833" cy="1090517"/>
      </dsp:txXfrm>
    </dsp:sp>
    <dsp:sp modelId="{0A64664D-E003-4781-8D0D-49CC3F2F7E8E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F1AE1D-E0C6-4E84-BCB7-353495359038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Ferdig 16:00 (kveldsassistent kommer)</a:t>
          </a:r>
          <a:endParaRPr lang="en-US" sz="3000" kern="1200"/>
        </a:p>
      </dsp:txBody>
      <dsp:txXfrm>
        <a:off x="0" y="4362736"/>
        <a:ext cx="6666833" cy="1090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1C89F8-52A2-48E2-8BFD-FCE663118FC8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D8548F-436C-4DBA-A065-6BA8843F28B8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Assistenten var både ansatt av skolen og i Stendi</a:t>
          </a:r>
          <a:endParaRPr lang="en-US" sz="3000" kern="1200"/>
        </a:p>
      </dsp:txBody>
      <dsp:txXfrm>
        <a:off x="0" y="665"/>
        <a:ext cx="6666833" cy="1090517"/>
      </dsp:txXfrm>
    </dsp:sp>
    <dsp:sp modelId="{5DD00138-846A-4AD7-947E-8F85977C7A64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F0E6C-6351-49D5-9C0B-AA279E1C6CDE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 dirty="0"/>
            <a:t>Vi og skolen deltok på intervjuer</a:t>
          </a:r>
          <a:endParaRPr lang="en-US" sz="3000" kern="1200" dirty="0"/>
        </a:p>
      </dsp:txBody>
      <dsp:txXfrm>
        <a:off x="0" y="1091183"/>
        <a:ext cx="6666833" cy="1090517"/>
      </dsp:txXfrm>
    </dsp:sp>
    <dsp:sp modelId="{14A5DA9B-EB22-44B3-BB6D-644EE2A7B28E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92C773-D066-4D5E-95A1-73F3A0DA1B2D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Skolen hadde ansvar for å finne vikar</a:t>
          </a:r>
          <a:endParaRPr lang="en-US" sz="3000" kern="1200"/>
        </a:p>
      </dsp:txBody>
      <dsp:txXfrm>
        <a:off x="0" y="2181701"/>
        <a:ext cx="6666833" cy="1090517"/>
      </dsp:txXfrm>
    </dsp:sp>
    <dsp:sp modelId="{6482169C-C59B-44EA-8F54-9930C0165097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BBEF5F-4526-403A-AD1F-835587BE0AE9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Assistenten samarbeidet mer med lærene direkte</a:t>
          </a:r>
          <a:endParaRPr lang="en-US" sz="3000" kern="1200"/>
        </a:p>
      </dsp:txBody>
      <dsp:txXfrm>
        <a:off x="0" y="3272218"/>
        <a:ext cx="6666833" cy="1090517"/>
      </dsp:txXfrm>
    </dsp:sp>
    <dsp:sp modelId="{8D1C8FF7-DDB4-4C7B-8A6F-7E22DAEAFA29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9E8A1F-2805-406C-BB84-06526E1CD252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Tok skoleskyss med assistent frem til 9. klasse, deretter kjørte assistenten meg</a:t>
          </a:r>
          <a:endParaRPr lang="en-US" sz="3000" kern="1200"/>
        </a:p>
      </dsp:txBody>
      <dsp:txXfrm>
        <a:off x="0" y="4362736"/>
        <a:ext cx="6666833" cy="109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34578-91A7-4AE7-9E07-77D45ED43392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4C76AD-49F6-4ED5-9342-44CA83C69F79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Assistent bare ansatt i Stendi</a:t>
          </a:r>
          <a:endParaRPr lang="en-US" sz="3000" kern="1200"/>
        </a:p>
      </dsp:txBody>
      <dsp:txXfrm>
        <a:off x="0" y="665"/>
        <a:ext cx="6666833" cy="1090517"/>
      </dsp:txXfrm>
    </dsp:sp>
    <dsp:sp modelId="{AFFA3037-FF60-41AF-AAA2-49E77A85BA95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453FC66-3688-40D2-960C-F907ACC6C952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2 ulike bpa ordninger i Stendi og skolen betaler for den ene</a:t>
          </a:r>
          <a:endParaRPr lang="en-US" sz="3000" kern="1200"/>
        </a:p>
      </dsp:txBody>
      <dsp:txXfrm>
        <a:off x="0" y="1091183"/>
        <a:ext cx="6666833" cy="1090517"/>
      </dsp:txXfrm>
    </dsp:sp>
    <dsp:sp modelId="{49C4A989-D6E4-4BF2-8BAD-F61A16E86C89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4252535-1315-450E-94EE-834DF62F1A15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 dirty="0"/>
            <a:t>Hovedsakelig vi som må finne vikar selv</a:t>
          </a:r>
          <a:endParaRPr lang="en-US" sz="3000" kern="1200" dirty="0"/>
        </a:p>
      </dsp:txBody>
      <dsp:txXfrm>
        <a:off x="0" y="2181701"/>
        <a:ext cx="6666833" cy="1090517"/>
      </dsp:txXfrm>
    </dsp:sp>
    <dsp:sp modelId="{F65CD3DD-5F23-4C0D-88A9-2B9D56411F2F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34F975-2BF6-49A9-AC5F-F08D859320DD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 dirty="0"/>
            <a:t>Assistenten hjelper meg, men jeg har kommunikasjonen med skolen selv</a:t>
          </a:r>
          <a:endParaRPr lang="en-US" sz="3000" kern="1200" dirty="0"/>
        </a:p>
      </dsp:txBody>
      <dsp:txXfrm>
        <a:off x="0" y="3272218"/>
        <a:ext cx="6666833" cy="1090517"/>
      </dsp:txXfrm>
    </dsp:sp>
    <dsp:sp modelId="{F46D097B-E234-430C-815E-4C6988202EB4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455CEBA-85E0-464D-B41C-19C1BECDA871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000" kern="1200"/>
            <a:t>Tar bil til og fra skolen</a:t>
          </a:r>
          <a:endParaRPr lang="en-US" sz="3000" kern="1200"/>
        </a:p>
      </dsp:txBody>
      <dsp:txXfrm>
        <a:off x="0" y="4362736"/>
        <a:ext cx="6666833" cy="10905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39B42C0-F0F3-E2D9-9437-3FF98371D2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2D235C7-0B24-D333-8838-3B72D5CAB4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6B99B36-9D0A-DEC1-BF59-3EC4AA8F0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5ECDDE9-EA01-5F9F-5562-4328A15A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3F5D54-67E9-458B-53A1-BB1A72935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3134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416B86-8D9F-A5A4-9C2E-EAFF2BE2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E61601E-1542-67AC-53A8-DD8AA9862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38AE94-479C-098A-2FBF-5079B5421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E50E51-D7DB-61F3-08C4-BEC6626D0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939030B-164A-387F-69EE-11156B8B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887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7D6F288-81A1-8ACC-6DDD-0AC3AE5F6F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9504D6F-083E-34AB-F67B-43DB038E8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5375B1-2EDA-74EF-8B97-F7213D64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EF60BA-ECBA-39E9-6428-7B05BB37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5EE8EFD-93B9-9A67-866D-16447AF6B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154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B2ACDD-171F-665F-6AAA-00ECFCE18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B9B1B4A-083C-20C0-0662-D6FCB2691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F816357-41E2-02C0-887D-56BA2E8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7525657-23BB-7E1B-8BCC-229103D7A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D663025-CBA0-E2C6-7F11-CC24B869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9136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6144A4-100D-DEAF-C1A0-31A8C8E18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EFA019-7C19-14DF-0506-FD799FEA3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60D8E9D-F08B-B27D-46F8-2A5D7A8AB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ACE4C1E-D472-01C9-6430-05881DCED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D34E694-1A9E-358F-6779-785BA812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354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5DABC2-3986-C729-7ABE-D462E89CE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5B54D9A-9F24-93E7-BA2F-0DFCBC139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0735FFA-6FF1-08D7-9729-BEAE708DA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BB1B04-08C6-C385-EE61-81BA435C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30E2F32-3A25-5ACB-5368-67C0281C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AAE119E-FAFC-F234-899A-D3F1123B1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25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FB972C-601C-C0FA-2A04-F897DA71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3116CEA-39A9-4FC8-C02B-5AEC7626B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007C4C6-5E43-6976-0EA9-43B89F7A0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CE45BA3-D7EA-4E1D-1BA6-2C6F296B2E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19FE534-D981-8660-3BDF-AE7A88E8B8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46B6CBC-70CC-3227-07F1-2A8F37364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04A2209-AE0C-40F3-88BC-AB58A0E74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42F93C1-A841-4A00-E56B-08FC24CBA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2983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44590A-26CC-0024-B4F1-D753C582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1B2F2A3-97F6-42AC-65B1-24A8CD69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F807DEE-6B3E-0043-60ED-DB2F78DA2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9DD4F94-CA02-C767-E7AD-7FEBCC11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114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BD81572-B886-1F0D-E473-EC9A4D741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1AA6AA9-750D-87F9-17C7-03406A72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C5604CD-A85D-DBFB-DFD3-0A7A53C0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668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C1AC09-65A9-0A5A-3075-92A879A5B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67BC7D-B947-89A8-0C3C-DA56A541C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A60861-53D4-2BC9-B353-5DF28FB9D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878D373-B2FC-1445-B54B-4D2987C526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D9BA60D-E96E-4E8F-E17C-BF31DFC01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6BD8A86-09F2-08EB-525E-64CCA1B7E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77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3334F0-FCEA-B4B1-B418-A6D3ADC9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27A35B5-DA6D-696E-E666-8C5F44D5B7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3405A71-FCA3-C4C5-C685-80DE0B1F5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993378D-A361-CFCE-E9E2-400D175A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EC85741-F2CA-E236-C014-79653CD92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96847BD-3AE6-6873-6DE0-2F117B6D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872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1F06C4D-DFF0-F1EB-2242-FE647E356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EBDD029-4A83-F239-691C-69EDC1CEE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46D7BA8-A8DF-A55F-5039-13DEE20F41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5A19F9-7880-4795-8DBC-DA844B2F7412}" type="datetimeFigureOut">
              <a:rPr lang="nb-NO" smtClean="0"/>
              <a:t>26.09.2024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7DFB3CE-F406-70A8-56AB-3953BBDC90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D264C4-68B6-666D-00CD-1CD70ADE9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CFC53E-C81B-440A-9076-746F46D004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288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A7853CE-773D-8463-A92B-CDCD162C4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nb-NO" sz="4800">
                <a:solidFill>
                  <a:srgbClr val="FFFFFF"/>
                </a:solidFill>
              </a:rPr>
              <a:t>BPA i skolen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8A98852-2467-461F-CDF5-B936B6780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nb-NO"/>
              <a:t>Mine tanker og erfaringer</a:t>
            </a:r>
          </a:p>
        </p:txBody>
      </p:sp>
    </p:spTree>
    <p:extLst>
      <p:ext uri="{BB962C8B-B14F-4D97-AF65-F5344CB8AC3E}">
        <p14:creationId xmlns:p14="http://schemas.microsoft.com/office/powerpoint/2010/main" val="432503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E69CC01-B403-A16F-5FFC-1DBD77F54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Hvordan ser hverdagen ut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6DA9CD00-0A86-30A0-F616-90C477258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101668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1212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210556D-E0D3-E0DD-C54E-279D7C7B3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Grunnskolen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42F6BCA1-021E-505B-B22C-06C0DFA5F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902176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28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1F5A0AE7-D000-8C57-7238-759839BA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nb-NO" sz="4000">
                <a:solidFill>
                  <a:srgbClr val="FFFFFF"/>
                </a:solidFill>
              </a:rPr>
              <a:t>Videregående</a:t>
            </a:r>
          </a:p>
        </p:txBody>
      </p:sp>
      <p:graphicFrame>
        <p:nvGraphicFramePr>
          <p:cNvPr id="33" name="Plassholder for innhold 2">
            <a:extLst>
              <a:ext uri="{FF2B5EF4-FFF2-40B4-BE49-F238E27FC236}">
                <a16:creationId xmlns:a16="http://schemas.microsoft.com/office/drawing/2014/main" id="{7C02E3AF-DDA6-CD5B-274B-A35363F2F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9385456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333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CC14E793-C731-8710-3EB8-48DA05DD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b-NO" sz="4000">
                <a:solidFill>
                  <a:srgbClr val="FFFFFF"/>
                </a:solidFill>
              </a:rPr>
              <a:t>Fordeler og ulemper med min nåværende ordning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8D5FAC4-A04D-5F00-0C63-784B268F2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500" dirty="0"/>
              <a:t>Fordeler</a:t>
            </a:r>
          </a:p>
          <a:p>
            <a:r>
              <a:rPr lang="nb-NO" sz="2500" dirty="0"/>
              <a:t>Selvstendig</a:t>
            </a:r>
          </a:p>
          <a:p>
            <a:r>
              <a:rPr lang="nb-NO" sz="2500" dirty="0"/>
              <a:t>Har mer kontroll på hvem som ansettes</a:t>
            </a:r>
          </a:p>
          <a:p>
            <a:r>
              <a:rPr lang="nb-NO" sz="2500" dirty="0"/>
              <a:t>Kontroll over egen hverdag</a:t>
            </a:r>
          </a:p>
          <a:p>
            <a:r>
              <a:rPr lang="nb-NO" sz="2500" dirty="0"/>
              <a:t>Følger på andre ting enn skole i skoletiden (sykehus, </a:t>
            </a:r>
            <a:r>
              <a:rPr lang="nb-NO" sz="2500" dirty="0" err="1"/>
              <a:t>fysio</a:t>
            </a:r>
            <a:r>
              <a:rPr lang="nb-NO" sz="2500" dirty="0"/>
              <a:t> </a:t>
            </a:r>
            <a:r>
              <a:rPr lang="nb-NO" sz="2500" dirty="0" err="1"/>
              <a:t>osv</a:t>
            </a:r>
            <a:r>
              <a:rPr lang="nb-NO" sz="2500" dirty="0"/>
              <a:t>)</a:t>
            </a:r>
          </a:p>
          <a:p>
            <a:r>
              <a:rPr lang="nb-NO" sz="2500" dirty="0"/>
              <a:t>Assistent hele </a:t>
            </a:r>
            <a:r>
              <a:rPr lang="nb-NO" sz="2500" dirty="0" err="1"/>
              <a:t>covid</a:t>
            </a:r>
            <a:endParaRPr lang="nb-NO" sz="25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74C67D-717E-82A5-3FCB-16FBE20A4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500" dirty="0"/>
              <a:t>Ulemper</a:t>
            </a:r>
          </a:p>
          <a:p>
            <a:r>
              <a:rPr lang="nb-NO" sz="2500" dirty="0"/>
              <a:t>Kan være vanskelig å finne vikar</a:t>
            </a:r>
          </a:p>
          <a:p>
            <a:r>
              <a:rPr lang="nb-NO" sz="2500" dirty="0"/>
              <a:t>Vært vanskelig å få assistenten inn i de  tekniske systemene på skolen (teams og vis)</a:t>
            </a:r>
          </a:p>
        </p:txBody>
      </p:sp>
    </p:spTree>
    <p:extLst>
      <p:ext uri="{BB962C8B-B14F-4D97-AF65-F5344CB8AC3E}">
        <p14:creationId xmlns:p14="http://schemas.microsoft.com/office/powerpoint/2010/main" val="1202012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CC14E793-C731-8710-3EB8-48DA05DD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En eller to assistenter?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38D5FAC4-A04D-5F00-0C63-784B268F2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500" dirty="0"/>
              <a:t>Fordeler med en assistent</a:t>
            </a:r>
          </a:p>
          <a:p>
            <a:r>
              <a:rPr lang="nb-NO" sz="2500" dirty="0"/>
              <a:t>Slipper å gjenfortelle beskjeder</a:t>
            </a:r>
          </a:p>
          <a:p>
            <a:r>
              <a:rPr lang="nb-NO" sz="2500" dirty="0"/>
              <a:t>Får bedre kjemi med assistenten med tanke på skrivehjelp, hjelp i spesifikke fag </a:t>
            </a:r>
            <a:r>
              <a:rPr lang="nb-NO" sz="2500" dirty="0" err="1"/>
              <a:t>osv</a:t>
            </a:r>
            <a:endParaRPr lang="nb-NO" sz="2500" dirty="0"/>
          </a:p>
          <a:p>
            <a:pPr marL="0" indent="0">
              <a:buNone/>
            </a:pPr>
            <a:endParaRPr lang="nb-NO" sz="2000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7D74C67D-717E-82A5-3FCB-16FBE20A4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500" dirty="0"/>
              <a:t>Fordeler med to assistenter</a:t>
            </a:r>
          </a:p>
          <a:p>
            <a:r>
              <a:rPr lang="nb-NO" sz="2500" dirty="0"/>
              <a:t>Mindre sårbart</a:t>
            </a:r>
          </a:p>
          <a:p>
            <a:r>
              <a:rPr lang="nb-NO" sz="2500" dirty="0"/>
              <a:t>Mer fleksibelt med tanke på overtid 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01676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222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Office-tema</vt:lpstr>
      <vt:lpstr>BPA i skolen</vt:lpstr>
      <vt:lpstr>Hvordan ser hverdagen ut</vt:lpstr>
      <vt:lpstr>Grunnskolen</vt:lpstr>
      <vt:lpstr>Videregående</vt:lpstr>
      <vt:lpstr>Fordeler og ulemper med min nåværende ordning</vt:lpstr>
      <vt:lpstr>En eller to assistenter?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Eirik Sander Viken (Elev)</dc:creator>
  <cp:lastModifiedBy>kristin Sander Viken</cp:lastModifiedBy>
  <cp:revision>2</cp:revision>
  <dcterms:created xsi:type="dcterms:W3CDTF">2024-09-25T12:19:14Z</dcterms:created>
  <dcterms:modified xsi:type="dcterms:W3CDTF">2024-09-26T16:26:11Z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d05046c-7758-4c69-bef0-f1b8587ca14e_Enabled">
    <vt:lpwstr>true</vt:lpwstr>
  </property>
  <property fmtid="{D5CDD505-2E9C-101B-9397-08002B2CF9AE}" pid="3" name="MSIP_Label_fd05046c-7758-4c69-bef0-f1b8587ca14e_SetDate">
    <vt:lpwstr>2024-09-25T12:21:35Z</vt:lpwstr>
  </property>
  <property fmtid="{D5CDD505-2E9C-101B-9397-08002B2CF9AE}" pid="4" name="MSIP_Label_fd05046c-7758-4c69-bef0-f1b8587ca14e_Method">
    <vt:lpwstr>Standard</vt:lpwstr>
  </property>
  <property fmtid="{D5CDD505-2E9C-101B-9397-08002B2CF9AE}" pid="5" name="MSIP_Label_fd05046c-7758-4c69-bef0-f1b8587ca14e_Name">
    <vt:lpwstr>Intern</vt:lpwstr>
  </property>
  <property fmtid="{D5CDD505-2E9C-101B-9397-08002B2CF9AE}" pid="6" name="MSIP_Label_fd05046c-7758-4c69-bef0-f1b8587ca14e_SiteId">
    <vt:lpwstr>4d6d8a90-10fd-4f78-8fc1-5e28844e0292</vt:lpwstr>
  </property>
  <property fmtid="{D5CDD505-2E9C-101B-9397-08002B2CF9AE}" pid="7" name="MSIP_Label_fd05046c-7758-4c69-bef0-f1b8587ca14e_ActionId">
    <vt:lpwstr>7922a928-dbe8-404f-bf4e-f9bdb73b48ac</vt:lpwstr>
  </property>
  <property fmtid="{D5CDD505-2E9C-101B-9397-08002B2CF9AE}" pid="8" name="MSIP_Label_fd05046c-7758-4c69-bef0-f1b8587ca14e_ContentBits">
    <vt:lpwstr>0</vt:lpwstr>
  </property>
</Properties>
</file>